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5" r:id="rId3"/>
    <p:sldMasterId id="2147483687" r:id="rId4"/>
    <p:sldMasterId id="2147483702" r:id="rId5"/>
  </p:sldMasterIdLst>
  <p:notesMasterIdLst>
    <p:notesMasterId r:id="rId13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0" y="-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42FA18-DACE-40CC-BAB8-E9F30232F30C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32FD209-9DD7-406C-B4B9-0E1453CC776A}">
      <dgm:prSet phldrT="[Text]"/>
      <dgm:spPr/>
      <dgm:t>
        <a:bodyPr/>
        <a:lstStyle/>
        <a:p>
          <a:r>
            <a:rPr lang="en-GB" dirty="0" smtClean="0">
              <a:solidFill>
                <a:srgbClr val="000000"/>
              </a:solidFill>
              <a:latin typeface="Times" pitchFamily="18" charset="0"/>
              <a:cs typeface="Times" pitchFamily="18" charset="0"/>
            </a:rPr>
            <a:t>Reduce the number of incidents of physical violence on elderly inpatient wards by 25% by 1 July 2014</a:t>
          </a:r>
          <a:br>
            <a:rPr lang="en-GB" dirty="0" smtClean="0">
              <a:solidFill>
                <a:srgbClr val="000000"/>
              </a:solidFill>
              <a:latin typeface="Times" pitchFamily="18" charset="0"/>
              <a:cs typeface="Times" pitchFamily="18" charset="0"/>
            </a:rPr>
          </a:br>
          <a:r>
            <a:rPr lang="en-GB" dirty="0" smtClean="0">
              <a:solidFill>
                <a:srgbClr val="000000"/>
              </a:solidFill>
              <a:latin typeface="Times" pitchFamily="18" charset="0"/>
              <a:cs typeface="Times" pitchFamily="18" charset="0"/>
            </a:rPr>
            <a:t/>
          </a:r>
          <a:br>
            <a:rPr lang="en-GB" dirty="0" smtClean="0">
              <a:solidFill>
                <a:srgbClr val="000000"/>
              </a:solidFill>
              <a:latin typeface="Times" pitchFamily="18" charset="0"/>
              <a:cs typeface="Times" pitchFamily="18" charset="0"/>
            </a:rPr>
          </a:br>
          <a:r>
            <a:rPr lang="en-GB" dirty="0" smtClean="0">
              <a:solidFill>
                <a:srgbClr val="000000"/>
              </a:solidFill>
              <a:latin typeface="Times" pitchFamily="18" charset="0"/>
              <a:cs typeface="Times" pitchFamily="18" charset="0"/>
            </a:rPr>
            <a:t>Reduce staff sickness due to physical violence on elderly inpatient wards by 25% by 1 July 2014</a:t>
          </a:r>
          <a:endParaRPr lang="en-GB" dirty="0">
            <a:latin typeface="Times" pitchFamily="18" charset="0"/>
            <a:cs typeface="Times" pitchFamily="18" charset="0"/>
          </a:endParaRPr>
        </a:p>
      </dgm:t>
    </dgm:pt>
    <dgm:pt modelId="{90877CC6-EEB8-4688-AE8D-A216CC415B6B}" type="parTrans" cxnId="{8EA4E510-6619-4282-A3B4-8C55688C0382}">
      <dgm:prSet/>
      <dgm:spPr/>
      <dgm:t>
        <a:bodyPr/>
        <a:lstStyle/>
        <a:p>
          <a:endParaRPr lang="en-GB">
            <a:latin typeface="Times" pitchFamily="18" charset="0"/>
            <a:cs typeface="Times" pitchFamily="18" charset="0"/>
          </a:endParaRPr>
        </a:p>
      </dgm:t>
    </dgm:pt>
    <dgm:pt modelId="{867D46BA-4E2E-4873-8F62-BDABA4F882C0}" type="sibTrans" cxnId="{8EA4E510-6619-4282-A3B4-8C55688C0382}">
      <dgm:prSet/>
      <dgm:spPr/>
      <dgm:t>
        <a:bodyPr/>
        <a:lstStyle/>
        <a:p>
          <a:endParaRPr lang="en-GB">
            <a:latin typeface="Times" pitchFamily="18" charset="0"/>
            <a:cs typeface="Times" pitchFamily="18" charset="0"/>
          </a:endParaRPr>
        </a:p>
      </dgm:t>
    </dgm:pt>
    <dgm:pt modelId="{875B49B6-3271-4DF9-A159-527359097698}">
      <dgm:prSet phldrT="[Text]"/>
      <dgm:spPr/>
      <dgm:t>
        <a:bodyPr/>
        <a:lstStyle/>
        <a:p>
          <a:r>
            <a:rPr lang="en-GB" dirty="0" smtClean="0">
              <a:solidFill>
                <a:srgbClr val="000000"/>
              </a:solidFill>
              <a:latin typeface="Times" pitchFamily="18" charset="0"/>
              <a:cs typeface="Times" pitchFamily="18" charset="0"/>
            </a:rPr>
            <a:t>Supportive staff</a:t>
          </a:r>
          <a:endParaRPr lang="en-GB" dirty="0">
            <a:latin typeface="Times" pitchFamily="18" charset="0"/>
            <a:cs typeface="Times" pitchFamily="18" charset="0"/>
          </a:endParaRPr>
        </a:p>
      </dgm:t>
    </dgm:pt>
    <dgm:pt modelId="{6D19BD20-CAB0-4885-87C7-7DE01A620FE2}" type="parTrans" cxnId="{DCAEEC09-240D-48E0-AE10-3023BC59618E}">
      <dgm:prSet/>
      <dgm:spPr/>
      <dgm:t>
        <a:bodyPr/>
        <a:lstStyle/>
        <a:p>
          <a:endParaRPr lang="en-GB">
            <a:latin typeface="Times" pitchFamily="18" charset="0"/>
            <a:cs typeface="Times" pitchFamily="18" charset="0"/>
          </a:endParaRPr>
        </a:p>
      </dgm:t>
    </dgm:pt>
    <dgm:pt modelId="{8EE2120D-5198-4365-B6D1-63DC870A151A}" type="sibTrans" cxnId="{DCAEEC09-240D-48E0-AE10-3023BC59618E}">
      <dgm:prSet/>
      <dgm:spPr/>
      <dgm:t>
        <a:bodyPr/>
        <a:lstStyle/>
        <a:p>
          <a:endParaRPr lang="en-GB">
            <a:latin typeface="Times" pitchFamily="18" charset="0"/>
            <a:cs typeface="Times" pitchFamily="18" charset="0"/>
          </a:endParaRPr>
        </a:p>
      </dgm:t>
    </dgm:pt>
    <dgm:pt modelId="{20AFB7D1-43A1-40EB-A153-F6E58D47CEEB}">
      <dgm:prSet phldrT="[Text]"/>
      <dgm:spPr/>
      <dgm:t>
        <a:bodyPr/>
        <a:lstStyle/>
        <a:p>
          <a:r>
            <a:rPr lang="en-GB" dirty="0" smtClean="0">
              <a:solidFill>
                <a:srgbClr val="000000"/>
              </a:solidFill>
              <a:latin typeface="Times" pitchFamily="18" charset="0"/>
              <a:cs typeface="Times" pitchFamily="18" charset="0"/>
            </a:rPr>
            <a:t>Provide adequate staffing levels</a:t>
          </a:r>
          <a:endParaRPr lang="en-GB" dirty="0">
            <a:latin typeface="Times" pitchFamily="18" charset="0"/>
            <a:cs typeface="Times" pitchFamily="18" charset="0"/>
          </a:endParaRPr>
        </a:p>
      </dgm:t>
    </dgm:pt>
    <dgm:pt modelId="{1CC5CEF1-F88E-44D4-B23B-7A2B224A3CA8}" type="parTrans" cxnId="{1A2FE0E2-0590-4701-9DA9-EFCD06530C02}">
      <dgm:prSet/>
      <dgm:spPr/>
      <dgm:t>
        <a:bodyPr/>
        <a:lstStyle/>
        <a:p>
          <a:endParaRPr lang="en-GB">
            <a:latin typeface="Times" pitchFamily="18" charset="0"/>
            <a:cs typeface="Times" pitchFamily="18" charset="0"/>
          </a:endParaRPr>
        </a:p>
      </dgm:t>
    </dgm:pt>
    <dgm:pt modelId="{1593662B-FF1D-4AF7-837D-2DC3022A1782}" type="sibTrans" cxnId="{1A2FE0E2-0590-4701-9DA9-EFCD06530C02}">
      <dgm:prSet/>
      <dgm:spPr/>
      <dgm:t>
        <a:bodyPr/>
        <a:lstStyle/>
        <a:p>
          <a:endParaRPr lang="en-GB">
            <a:latin typeface="Times" pitchFamily="18" charset="0"/>
            <a:cs typeface="Times" pitchFamily="18" charset="0"/>
          </a:endParaRPr>
        </a:p>
      </dgm:t>
    </dgm:pt>
    <dgm:pt modelId="{9650169D-E8E0-4B6B-8EB8-ED77F7407CC9}">
      <dgm:prSet phldrT="[Text]"/>
      <dgm:spPr/>
      <dgm:t>
        <a:bodyPr/>
        <a:lstStyle/>
        <a:p>
          <a:r>
            <a:rPr lang="en-GB" dirty="0" smtClean="0">
              <a:solidFill>
                <a:srgbClr val="000000"/>
              </a:solidFill>
              <a:latin typeface="Times" pitchFamily="18" charset="0"/>
              <a:cs typeface="Times" pitchFamily="18" charset="0"/>
            </a:rPr>
            <a:t>Support for staff affected by violence</a:t>
          </a:r>
          <a:endParaRPr lang="en-GB" dirty="0">
            <a:latin typeface="Times" pitchFamily="18" charset="0"/>
            <a:cs typeface="Times" pitchFamily="18" charset="0"/>
          </a:endParaRPr>
        </a:p>
      </dgm:t>
    </dgm:pt>
    <dgm:pt modelId="{1D00B41D-3FEF-4081-BF7E-E4747F0A6489}" type="parTrans" cxnId="{F47170AF-E174-4C6C-ADB5-6C9BB5A6C6A0}">
      <dgm:prSet/>
      <dgm:spPr/>
      <dgm:t>
        <a:bodyPr/>
        <a:lstStyle/>
        <a:p>
          <a:endParaRPr lang="en-GB">
            <a:latin typeface="Times" pitchFamily="18" charset="0"/>
            <a:cs typeface="Times" pitchFamily="18" charset="0"/>
          </a:endParaRPr>
        </a:p>
      </dgm:t>
    </dgm:pt>
    <dgm:pt modelId="{C1BBE5DB-C461-466A-AC47-8F8A3F07BF9E}" type="sibTrans" cxnId="{F47170AF-E174-4C6C-ADB5-6C9BB5A6C6A0}">
      <dgm:prSet/>
      <dgm:spPr/>
      <dgm:t>
        <a:bodyPr/>
        <a:lstStyle/>
        <a:p>
          <a:endParaRPr lang="en-GB">
            <a:latin typeface="Times" pitchFamily="18" charset="0"/>
            <a:cs typeface="Times" pitchFamily="18" charset="0"/>
          </a:endParaRPr>
        </a:p>
      </dgm:t>
    </dgm:pt>
    <dgm:pt modelId="{82693B6A-C586-4550-8D12-C15AC6040B0D}">
      <dgm:prSet phldrT="[Text]"/>
      <dgm:spPr/>
      <dgm:t>
        <a:bodyPr/>
        <a:lstStyle/>
        <a:p>
          <a:r>
            <a:rPr lang="en-GB" dirty="0" smtClean="0">
              <a:solidFill>
                <a:schemeClr val="tx1"/>
              </a:solidFill>
              <a:latin typeface="Times" pitchFamily="18" charset="0"/>
              <a:cs typeface="Times" pitchFamily="18" charset="0"/>
            </a:rPr>
            <a:t>Increased staff awareness </a:t>
          </a:r>
          <a:endParaRPr lang="en-GB" dirty="0">
            <a:solidFill>
              <a:schemeClr val="tx1"/>
            </a:solidFill>
            <a:latin typeface="Times" pitchFamily="18" charset="0"/>
            <a:cs typeface="Times" pitchFamily="18" charset="0"/>
          </a:endParaRPr>
        </a:p>
      </dgm:t>
    </dgm:pt>
    <dgm:pt modelId="{6AC4389D-DC44-4095-A9AC-983C14517699}" type="parTrans" cxnId="{E31AB91B-5E57-417D-801F-6E26B0A72D81}">
      <dgm:prSet/>
      <dgm:spPr/>
      <dgm:t>
        <a:bodyPr/>
        <a:lstStyle/>
        <a:p>
          <a:endParaRPr lang="en-GB">
            <a:latin typeface="Times" pitchFamily="18" charset="0"/>
            <a:cs typeface="Times" pitchFamily="18" charset="0"/>
          </a:endParaRPr>
        </a:p>
      </dgm:t>
    </dgm:pt>
    <dgm:pt modelId="{9B0BF101-24E8-488E-B9FF-EB24DE920CD9}" type="sibTrans" cxnId="{E31AB91B-5E57-417D-801F-6E26B0A72D81}">
      <dgm:prSet/>
      <dgm:spPr/>
      <dgm:t>
        <a:bodyPr/>
        <a:lstStyle/>
        <a:p>
          <a:endParaRPr lang="en-GB">
            <a:latin typeface="Times" pitchFamily="18" charset="0"/>
            <a:cs typeface="Times" pitchFamily="18" charset="0"/>
          </a:endParaRPr>
        </a:p>
      </dgm:t>
    </dgm:pt>
    <dgm:pt modelId="{42405BB7-263B-478A-ACC1-73E0F3A806E9}">
      <dgm:prSet phldrT="[Text]"/>
      <dgm:spPr/>
      <dgm:t>
        <a:bodyPr/>
        <a:lstStyle/>
        <a:p>
          <a:r>
            <a:rPr lang="en-GB" dirty="0" smtClean="0">
              <a:solidFill>
                <a:srgbClr val="000000"/>
              </a:solidFill>
              <a:latin typeface="Times" pitchFamily="18" charset="0"/>
              <a:cs typeface="Times" pitchFamily="18" charset="0"/>
            </a:rPr>
            <a:t>Staff training and education in violence reduction tools</a:t>
          </a:r>
          <a:endParaRPr lang="en-GB" dirty="0">
            <a:solidFill>
              <a:schemeClr val="tx1"/>
            </a:solidFill>
            <a:latin typeface="Times" pitchFamily="18" charset="0"/>
            <a:cs typeface="Times" pitchFamily="18" charset="0"/>
          </a:endParaRPr>
        </a:p>
      </dgm:t>
    </dgm:pt>
    <dgm:pt modelId="{1E419B3C-5E25-4A82-84A2-E11F97A63D88}" type="parTrans" cxnId="{83C271DF-25AF-4DB3-AFBB-1A1C8321A15F}">
      <dgm:prSet/>
      <dgm:spPr/>
      <dgm:t>
        <a:bodyPr/>
        <a:lstStyle/>
        <a:p>
          <a:endParaRPr lang="en-GB">
            <a:latin typeface="Times" pitchFamily="18" charset="0"/>
            <a:cs typeface="Times" pitchFamily="18" charset="0"/>
          </a:endParaRPr>
        </a:p>
      </dgm:t>
    </dgm:pt>
    <dgm:pt modelId="{D82A0707-F70A-4B5B-996B-7BA43F8AD8B1}" type="sibTrans" cxnId="{83C271DF-25AF-4DB3-AFBB-1A1C8321A15F}">
      <dgm:prSet/>
      <dgm:spPr/>
      <dgm:t>
        <a:bodyPr/>
        <a:lstStyle/>
        <a:p>
          <a:endParaRPr lang="en-GB">
            <a:latin typeface="Times" pitchFamily="18" charset="0"/>
            <a:cs typeface="Times" pitchFamily="18" charset="0"/>
          </a:endParaRPr>
        </a:p>
      </dgm:t>
    </dgm:pt>
    <dgm:pt modelId="{E3267E68-8E8A-44F2-9119-4CD9E7FA607E}">
      <dgm:prSet phldrT="[Text]"/>
      <dgm:spPr/>
      <dgm:t>
        <a:bodyPr/>
        <a:lstStyle/>
        <a:p>
          <a:r>
            <a:rPr lang="en-GB" dirty="0" smtClean="0">
              <a:solidFill>
                <a:srgbClr val="000000"/>
              </a:solidFill>
              <a:latin typeface="Times" pitchFamily="18" charset="0"/>
              <a:cs typeface="Times" pitchFamily="18" charset="0"/>
            </a:rPr>
            <a:t>Ensure accurate reporting of violence – using Safety Cross</a:t>
          </a:r>
          <a:endParaRPr lang="en-GB" dirty="0">
            <a:solidFill>
              <a:schemeClr val="tx1"/>
            </a:solidFill>
            <a:latin typeface="Times" pitchFamily="18" charset="0"/>
            <a:cs typeface="Times" pitchFamily="18" charset="0"/>
          </a:endParaRPr>
        </a:p>
      </dgm:t>
    </dgm:pt>
    <dgm:pt modelId="{0E90232D-1637-4FAC-BC35-E45864F4509D}" type="parTrans" cxnId="{90D00708-EDB3-40FB-BD5F-3A6027C334B3}">
      <dgm:prSet/>
      <dgm:spPr/>
      <dgm:t>
        <a:bodyPr/>
        <a:lstStyle/>
        <a:p>
          <a:endParaRPr lang="en-GB">
            <a:latin typeface="Times" pitchFamily="18" charset="0"/>
            <a:cs typeface="Times" pitchFamily="18" charset="0"/>
          </a:endParaRPr>
        </a:p>
      </dgm:t>
    </dgm:pt>
    <dgm:pt modelId="{C44ABA3A-D880-4054-B1E9-0D7CE4E4346F}" type="sibTrans" cxnId="{90D00708-EDB3-40FB-BD5F-3A6027C334B3}">
      <dgm:prSet/>
      <dgm:spPr/>
      <dgm:t>
        <a:bodyPr/>
        <a:lstStyle/>
        <a:p>
          <a:endParaRPr lang="en-GB">
            <a:latin typeface="Times" pitchFamily="18" charset="0"/>
            <a:cs typeface="Times" pitchFamily="18" charset="0"/>
          </a:endParaRPr>
        </a:p>
      </dgm:t>
    </dgm:pt>
    <dgm:pt modelId="{B527E572-DD99-4AA9-8F80-497C50065990}">
      <dgm:prSet phldrT="[Text]"/>
      <dgm:spPr/>
      <dgm:t>
        <a:bodyPr/>
        <a:lstStyle/>
        <a:p>
          <a:r>
            <a:rPr lang="en-GB" dirty="0" smtClean="0">
              <a:solidFill>
                <a:srgbClr val="000000"/>
              </a:solidFill>
              <a:latin typeface="Times" pitchFamily="18" charset="0"/>
              <a:cs typeface="Times" pitchFamily="18" charset="0"/>
            </a:rPr>
            <a:t>Regular review of violent incidents for learning</a:t>
          </a:r>
          <a:endParaRPr lang="en-GB" dirty="0">
            <a:solidFill>
              <a:schemeClr val="tx1"/>
            </a:solidFill>
            <a:latin typeface="Times" pitchFamily="18" charset="0"/>
            <a:cs typeface="Times" pitchFamily="18" charset="0"/>
          </a:endParaRPr>
        </a:p>
      </dgm:t>
    </dgm:pt>
    <dgm:pt modelId="{9BEBA687-58F9-4A6A-997F-3CF0908CB910}" type="parTrans" cxnId="{FBFC75DB-01FA-45DB-B7AF-35A5A9DD9452}">
      <dgm:prSet/>
      <dgm:spPr/>
      <dgm:t>
        <a:bodyPr/>
        <a:lstStyle/>
        <a:p>
          <a:endParaRPr lang="en-GB">
            <a:latin typeface="Times" pitchFamily="18" charset="0"/>
            <a:cs typeface="Times" pitchFamily="18" charset="0"/>
          </a:endParaRPr>
        </a:p>
      </dgm:t>
    </dgm:pt>
    <dgm:pt modelId="{940BE3BC-369A-4536-A6C7-0D0D285AFDFE}" type="sibTrans" cxnId="{FBFC75DB-01FA-45DB-B7AF-35A5A9DD9452}">
      <dgm:prSet/>
      <dgm:spPr/>
      <dgm:t>
        <a:bodyPr/>
        <a:lstStyle/>
        <a:p>
          <a:endParaRPr lang="en-GB">
            <a:latin typeface="Times" pitchFamily="18" charset="0"/>
            <a:cs typeface="Times" pitchFamily="18" charset="0"/>
          </a:endParaRPr>
        </a:p>
      </dgm:t>
    </dgm:pt>
    <dgm:pt modelId="{D4A7D04A-8440-4F0C-8D0D-85BA9E495C23}">
      <dgm:prSet phldrT="[Text]"/>
      <dgm:spPr/>
      <dgm:t>
        <a:bodyPr/>
        <a:lstStyle/>
        <a:p>
          <a:r>
            <a:rPr lang="en-GB" dirty="0" smtClean="0">
              <a:solidFill>
                <a:schemeClr val="tx1"/>
              </a:solidFill>
              <a:latin typeface="Times" pitchFamily="18" charset="0"/>
              <a:cs typeface="Times" pitchFamily="18" charset="0"/>
            </a:rPr>
            <a:t>Ensuring patient needs are met</a:t>
          </a:r>
          <a:endParaRPr lang="en-GB" dirty="0">
            <a:solidFill>
              <a:schemeClr val="tx1"/>
            </a:solidFill>
            <a:latin typeface="Times" pitchFamily="18" charset="0"/>
            <a:cs typeface="Times" pitchFamily="18" charset="0"/>
          </a:endParaRPr>
        </a:p>
      </dgm:t>
    </dgm:pt>
    <dgm:pt modelId="{7415B46F-8164-4D58-A6E8-E3E396F9C01C}" type="parTrans" cxnId="{A0230A05-826A-43A5-AFE1-00988C33847B}">
      <dgm:prSet/>
      <dgm:spPr/>
      <dgm:t>
        <a:bodyPr/>
        <a:lstStyle/>
        <a:p>
          <a:endParaRPr lang="en-GB">
            <a:latin typeface="Times" pitchFamily="18" charset="0"/>
            <a:cs typeface="Times" pitchFamily="18" charset="0"/>
          </a:endParaRPr>
        </a:p>
      </dgm:t>
    </dgm:pt>
    <dgm:pt modelId="{2E7BA118-621C-4B55-869A-10CD73F21E8F}" type="sibTrans" cxnId="{A0230A05-826A-43A5-AFE1-00988C33847B}">
      <dgm:prSet/>
      <dgm:spPr/>
      <dgm:t>
        <a:bodyPr/>
        <a:lstStyle/>
        <a:p>
          <a:endParaRPr lang="en-GB">
            <a:latin typeface="Times" pitchFamily="18" charset="0"/>
            <a:cs typeface="Times" pitchFamily="18" charset="0"/>
          </a:endParaRPr>
        </a:p>
      </dgm:t>
    </dgm:pt>
    <dgm:pt modelId="{FE23A989-57DB-49F1-A6A6-6B5C987C1F8B}">
      <dgm:prSet phldrT="[Text]"/>
      <dgm:spPr/>
      <dgm:t>
        <a:bodyPr/>
        <a:lstStyle/>
        <a:p>
          <a:r>
            <a:rPr lang="en-GB" dirty="0" smtClean="0">
              <a:solidFill>
                <a:schemeClr val="tx1"/>
              </a:solidFill>
              <a:latin typeface="Times" pitchFamily="18" charset="0"/>
              <a:cs typeface="Times" pitchFamily="18" charset="0"/>
            </a:rPr>
            <a:t>Systematic ways of identifying and meeting patient needs</a:t>
          </a:r>
          <a:endParaRPr lang="en-GB" dirty="0">
            <a:solidFill>
              <a:schemeClr val="tx1"/>
            </a:solidFill>
            <a:latin typeface="Times" pitchFamily="18" charset="0"/>
            <a:cs typeface="Times" pitchFamily="18" charset="0"/>
          </a:endParaRPr>
        </a:p>
      </dgm:t>
    </dgm:pt>
    <dgm:pt modelId="{44C20353-9709-4810-86AB-0CE12662B171}" type="parTrans" cxnId="{99F3B579-98C9-418F-8CF3-8C75C89F92CA}">
      <dgm:prSet/>
      <dgm:spPr/>
      <dgm:t>
        <a:bodyPr/>
        <a:lstStyle/>
        <a:p>
          <a:endParaRPr lang="en-GB">
            <a:latin typeface="Times" pitchFamily="18" charset="0"/>
            <a:cs typeface="Times" pitchFamily="18" charset="0"/>
          </a:endParaRPr>
        </a:p>
      </dgm:t>
    </dgm:pt>
    <dgm:pt modelId="{81F67E7D-77B0-4147-B84E-B00A67BA6BBE}" type="sibTrans" cxnId="{99F3B579-98C9-418F-8CF3-8C75C89F92CA}">
      <dgm:prSet/>
      <dgm:spPr/>
      <dgm:t>
        <a:bodyPr/>
        <a:lstStyle/>
        <a:p>
          <a:endParaRPr lang="en-GB">
            <a:latin typeface="Times" pitchFamily="18" charset="0"/>
            <a:cs typeface="Times" pitchFamily="18" charset="0"/>
          </a:endParaRPr>
        </a:p>
      </dgm:t>
    </dgm:pt>
    <dgm:pt modelId="{18F95429-79FA-470F-B363-B5C25BB32484}">
      <dgm:prSet phldrT="[Text]"/>
      <dgm:spPr/>
      <dgm:t>
        <a:bodyPr/>
        <a:lstStyle/>
        <a:p>
          <a:r>
            <a:rPr lang="en-GB" smtClean="0">
              <a:solidFill>
                <a:schemeClr val="tx1"/>
              </a:solidFill>
              <a:latin typeface="Times" pitchFamily="18" charset="0"/>
              <a:cs typeface="Times" pitchFamily="18" charset="0"/>
            </a:rPr>
            <a:t>Safe and therapeutic environment</a:t>
          </a:r>
          <a:endParaRPr lang="en-GB" dirty="0">
            <a:solidFill>
              <a:schemeClr val="tx1"/>
            </a:solidFill>
            <a:latin typeface="Times" pitchFamily="18" charset="0"/>
            <a:cs typeface="Times" pitchFamily="18" charset="0"/>
          </a:endParaRPr>
        </a:p>
      </dgm:t>
    </dgm:pt>
    <dgm:pt modelId="{23E7AE93-07E9-4501-8F75-C5F017CED194}" type="parTrans" cxnId="{EC8957D0-145C-47DE-BB2A-92A30A7633DF}">
      <dgm:prSet/>
      <dgm:spPr/>
      <dgm:t>
        <a:bodyPr/>
        <a:lstStyle/>
        <a:p>
          <a:endParaRPr lang="en-GB"/>
        </a:p>
      </dgm:t>
    </dgm:pt>
    <dgm:pt modelId="{657ECE0B-50D7-489E-B308-781D517859BC}" type="sibTrans" cxnId="{EC8957D0-145C-47DE-BB2A-92A30A7633DF}">
      <dgm:prSet/>
      <dgm:spPr/>
      <dgm:t>
        <a:bodyPr/>
        <a:lstStyle/>
        <a:p>
          <a:endParaRPr lang="en-GB"/>
        </a:p>
      </dgm:t>
    </dgm:pt>
    <dgm:pt modelId="{5DC8607D-934F-458A-B646-9477DB20EC1D}" type="pres">
      <dgm:prSet presAssocID="{BB42FA18-DACE-40CC-BAB8-E9F30232F30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7F4496F-7649-41B5-BF91-8526BCBACA50}" type="pres">
      <dgm:prSet presAssocID="{C32FD209-9DD7-406C-B4B9-0E1453CC776A}" presName="root1" presStyleCnt="0"/>
      <dgm:spPr/>
    </dgm:pt>
    <dgm:pt modelId="{95043782-FF07-48E0-8CEA-4E5C59BAF450}" type="pres">
      <dgm:prSet presAssocID="{C32FD209-9DD7-406C-B4B9-0E1453CC776A}" presName="LevelOneTextNode" presStyleLbl="node0" presStyleIdx="0" presStyleCnt="1" custScaleY="337711" custLinFactNeighborX="-47504" custLinFactNeighborY="-1797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EAAF41F-7AA0-4609-88AD-08EE323FEB79}" type="pres">
      <dgm:prSet presAssocID="{C32FD209-9DD7-406C-B4B9-0E1453CC776A}" presName="level2hierChild" presStyleCnt="0"/>
      <dgm:spPr/>
    </dgm:pt>
    <dgm:pt modelId="{696C0227-6BF2-4524-B02E-67DA13809752}" type="pres">
      <dgm:prSet presAssocID="{6D19BD20-CAB0-4885-87C7-7DE01A620FE2}" presName="conn2-1" presStyleLbl="parChTrans1D2" presStyleIdx="0" presStyleCnt="3"/>
      <dgm:spPr/>
      <dgm:t>
        <a:bodyPr/>
        <a:lstStyle/>
        <a:p>
          <a:endParaRPr lang="en-GB"/>
        </a:p>
      </dgm:t>
    </dgm:pt>
    <dgm:pt modelId="{05607E3A-921D-4A10-ADEC-5F80CB093B2C}" type="pres">
      <dgm:prSet presAssocID="{6D19BD20-CAB0-4885-87C7-7DE01A620FE2}" presName="connTx" presStyleLbl="parChTrans1D2" presStyleIdx="0" presStyleCnt="3"/>
      <dgm:spPr/>
      <dgm:t>
        <a:bodyPr/>
        <a:lstStyle/>
        <a:p>
          <a:endParaRPr lang="en-GB"/>
        </a:p>
      </dgm:t>
    </dgm:pt>
    <dgm:pt modelId="{F83BC44D-E639-43E3-ABD3-BB764A65E5F6}" type="pres">
      <dgm:prSet presAssocID="{875B49B6-3271-4DF9-A159-527359097698}" presName="root2" presStyleCnt="0"/>
      <dgm:spPr/>
    </dgm:pt>
    <dgm:pt modelId="{913C0CB0-D74F-4325-BC9B-FEDC0EF74B3E}" type="pres">
      <dgm:prSet presAssocID="{875B49B6-3271-4DF9-A159-527359097698}" presName="LevelTwoTextNode" presStyleLbl="node2" presStyleIdx="0" presStyleCnt="3" custLinFactNeighborX="-4884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90177DB-B16F-454C-8C64-DA4633CFBDA6}" type="pres">
      <dgm:prSet presAssocID="{875B49B6-3271-4DF9-A159-527359097698}" presName="level3hierChild" presStyleCnt="0"/>
      <dgm:spPr/>
    </dgm:pt>
    <dgm:pt modelId="{15C47338-2CD8-44DB-8FDB-C6CC404174E5}" type="pres">
      <dgm:prSet presAssocID="{1CC5CEF1-F88E-44D4-B23B-7A2B224A3CA8}" presName="conn2-1" presStyleLbl="parChTrans1D3" presStyleIdx="0" presStyleCnt="7"/>
      <dgm:spPr/>
      <dgm:t>
        <a:bodyPr/>
        <a:lstStyle/>
        <a:p>
          <a:endParaRPr lang="en-GB"/>
        </a:p>
      </dgm:t>
    </dgm:pt>
    <dgm:pt modelId="{213283A0-EF2A-474F-9FED-2183C27F2C00}" type="pres">
      <dgm:prSet presAssocID="{1CC5CEF1-F88E-44D4-B23B-7A2B224A3CA8}" presName="connTx" presStyleLbl="parChTrans1D3" presStyleIdx="0" presStyleCnt="7"/>
      <dgm:spPr/>
      <dgm:t>
        <a:bodyPr/>
        <a:lstStyle/>
        <a:p>
          <a:endParaRPr lang="en-GB"/>
        </a:p>
      </dgm:t>
    </dgm:pt>
    <dgm:pt modelId="{855E24A0-6B80-4DC9-9B90-889955D774ED}" type="pres">
      <dgm:prSet presAssocID="{20AFB7D1-43A1-40EB-A153-F6E58D47CEEB}" presName="root2" presStyleCnt="0"/>
      <dgm:spPr/>
    </dgm:pt>
    <dgm:pt modelId="{0D78C7CE-AB0B-4E21-933C-90A863785A77}" type="pres">
      <dgm:prSet presAssocID="{20AFB7D1-43A1-40EB-A153-F6E58D47CEEB}" presName="LevelTwoTextNode" presStyleLbl="node3" presStyleIdx="0" presStyleCnt="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8AFD093-E568-40F0-A33F-256043ECB894}" type="pres">
      <dgm:prSet presAssocID="{20AFB7D1-43A1-40EB-A153-F6E58D47CEEB}" presName="level3hierChild" presStyleCnt="0"/>
      <dgm:spPr/>
    </dgm:pt>
    <dgm:pt modelId="{01C042CA-B3CD-4607-A50B-CF2ECDF0D3DE}" type="pres">
      <dgm:prSet presAssocID="{1D00B41D-3FEF-4081-BF7E-E4747F0A6489}" presName="conn2-1" presStyleLbl="parChTrans1D3" presStyleIdx="1" presStyleCnt="7"/>
      <dgm:spPr/>
      <dgm:t>
        <a:bodyPr/>
        <a:lstStyle/>
        <a:p>
          <a:endParaRPr lang="en-GB"/>
        </a:p>
      </dgm:t>
    </dgm:pt>
    <dgm:pt modelId="{9451F968-8F0A-4F9D-A83D-FD0652C93779}" type="pres">
      <dgm:prSet presAssocID="{1D00B41D-3FEF-4081-BF7E-E4747F0A6489}" presName="connTx" presStyleLbl="parChTrans1D3" presStyleIdx="1" presStyleCnt="7"/>
      <dgm:spPr/>
      <dgm:t>
        <a:bodyPr/>
        <a:lstStyle/>
        <a:p>
          <a:endParaRPr lang="en-GB"/>
        </a:p>
      </dgm:t>
    </dgm:pt>
    <dgm:pt modelId="{7AADA5FC-EBC1-48CC-9C5D-4EDCE50B1E27}" type="pres">
      <dgm:prSet presAssocID="{9650169D-E8E0-4B6B-8EB8-ED77F7407CC9}" presName="root2" presStyleCnt="0"/>
      <dgm:spPr/>
    </dgm:pt>
    <dgm:pt modelId="{3E06DD3D-6B5A-40D3-8B1A-277C36D7EAFF}" type="pres">
      <dgm:prSet presAssocID="{9650169D-E8E0-4B6B-8EB8-ED77F7407CC9}" presName="LevelTwoTextNode" presStyleLbl="node3" presStyleIdx="1" presStyleCnt="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F9BCD28-B090-4269-B3E3-A284306A4326}" type="pres">
      <dgm:prSet presAssocID="{9650169D-E8E0-4B6B-8EB8-ED77F7407CC9}" presName="level3hierChild" presStyleCnt="0"/>
      <dgm:spPr/>
    </dgm:pt>
    <dgm:pt modelId="{ACCF2F4F-349E-454A-862B-27E5F0F6933D}" type="pres">
      <dgm:prSet presAssocID="{7415B46F-8164-4D58-A6E8-E3E396F9C01C}" presName="conn2-1" presStyleLbl="parChTrans1D2" presStyleIdx="1" presStyleCnt="3"/>
      <dgm:spPr/>
      <dgm:t>
        <a:bodyPr/>
        <a:lstStyle/>
        <a:p>
          <a:endParaRPr lang="en-GB"/>
        </a:p>
      </dgm:t>
    </dgm:pt>
    <dgm:pt modelId="{DB7EAABE-76EB-497B-9780-861DBB395067}" type="pres">
      <dgm:prSet presAssocID="{7415B46F-8164-4D58-A6E8-E3E396F9C01C}" presName="connTx" presStyleLbl="parChTrans1D2" presStyleIdx="1" presStyleCnt="3"/>
      <dgm:spPr/>
      <dgm:t>
        <a:bodyPr/>
        <a:lstStyle/>
        <a:p>
          <a:endParaRPr lang="en-GB"/>
        </a:p>
      </dgm:t>
    </dgm:pt>
    <dgm:pt modelId="{5FF9272C-DB42-4382-AA59-15E7C46B27C2}" type="pres">
      <dgm:prSet presAssocID="{D4A7D04A-8440-4F0C-8D0D-85BA9E495C23}" presName="root2" presStyleCnt="0"/>
      <dgm:spPr/>
    </dgm:pt>
    <dgm:pt modelId="{C9BAF0AE-BDEC-42A6-9F43-668FA6E3FDB3}" type="pres">
      <dgm:prSet presAssocID="{D4A7D04A-8440-4F0C-8D0D-85BA9E495C23}" presName="LevelTwoTextNode" presStyleLbl="node2" presStyleIdx="1" presStyleCnt="3" custLinFactNeighborX="-4884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E46A665-D383-4D4E-BFD4-C451C4B4B5D2}" type="pres">
      <dgm:prSet presAssocID="{D4A7D04A-8440-4F0C-8D0D-85BA9E495C23}" presName="level3hierChild" presStyleCnt="0"/>
      <dgm:spPr/>
    </dgm:pt>
    <dgm:pt modelId="{2C64A21A-0829-47A6-8731-EEBBE02FCF73}" type="pres">
      <dgm:prSet presAssocID="{44C20353-9709-4810-86AB-0CE12662B171}" presName="conn2-1" presStyleLbl="parChTrans1D3" presStyleIdx="2" presStyleCnt="7"/>
      <dgm:spPr/>
      <dgm:t>
        <a:bodyPr/>
        <a:lstStyle/>
        <a:p>
          <a:endParaRPr lang="en-GB"/>
        </a:p>
      </dgm:t>
    </dgm:pt>
    <dgm:pt modelId="{0A8EE0A7-4506-4678-B98B-70B634072E9A}" type="pres">
      <dgm:prSet presAssocID="{44C20353-9709-4810-86AB-0CE12662B171}" presName="connTx" presStyleLbl="parChTrans1D3" presStyleIdx="2" presStyleCnt="7"/>
      <dgm:spPr/>
      <dgm:t>
        <a:bodyPr/>
        <a:lstStyle/>
        <a:p>
          <a:endParaRPr lang="en-GB"/>
        </a:p>
      </dgm:t>
    </dgm:pt>
    <dgm:pt modelId="{5BCAE0C6-565B-4809-8C34-E1F72C7CDDED}" type="pres">
      <dgm:prSet presAssocID="{FE23A989-57DB-49F1-A6A6-6B5C987C1F8B}" presName="root2" presStyleCnt="0"/>
      <dgm:spPr/>
    </dgm:pt>
    <dgm:pt modelId="{5DB8B316-69E1-4879-B547-B20E5DD36C3B}" type="pres">
      <dgm:prSet presAssocID="{FE23A989-57DB-49F1-A6A6-6B5C987C1F8B}" presName="LevelTwoTextNode" presStyleLbl="node3" presStyleIdx="2" presStyleCnt="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4B72262-A539-4EDC-B00A-A74B06509D66}" type="pres">
      <dgm:prSet presAssocID="{FE23A989-57DB-49F1-A6A6-6B5C987C1F8B}" presName="level3hierChild" presStyleCnt="0"/>
      <dgm:spPr/>
    </dgm:pt>
    <dgm:pt modelId="{83C693AC-E339-4A7F-92EA-2DCA756A21A6}" type="pres">
      <dgm:prSet presAssocID="{23E7AE93-07E9-4501-8F75-C5F017CED194}" presName="conn2-1" presStyleLbl="parChTrans1D3" presStyleIdx="3" presStyleCnt="7"/>
      <dgm:spPr/>
      <dgm:t>
        <a:bodyPr/>
        <a:lstStyle/>
        <a:p>
          <a:endParaRPr lang="en-GB"/>
        </a:p>
      </dgm:t>
    </dgm:pt>
    <dgm:pt modelId="{2BE178E2-331C-4BAB-B6DD-4C69042BAF92}" type="pres">
      <dgm:prSet presAssocID="{23E7AE93-07E9-4501-8F75-C5F017CED194}" presName="connTx" presStyleLbl="parChTrans1D3" presStyleIdx="3" presStyleCnt="7"/>
      <dgm:spPr/>
      <dgm:t>
        <a:bodyPr/>
        <a:lstStyle/>
        <a:p>
          <a:endParaRPr lang="en-GB"/>
        </a:p>
      </dgm:t>
    </dgm:pt>
    <dgm:pt modelId="{4C7B0B3F-85E3-4703-99BE-D63DBA498F9E}" type="pres">
      <dgm:prSet presAssocID="{18F95429-79FA-470F-B363-B5C25BB32484}" presName="root2" presStyleCnt="0"/>
      <dgm:spPr/>
    </dgm:pt>
    <dgm:pt modelId="{21C80E94-823B-40B5-8E8E-B58E562DBCAF}" type="pres">
      <dgm:prSet presAssocID="{18F95429-79FA-470F-B363-B5C25BB32484}" presName="LevelTwoTextNode" presStyleLbl="node3" presStyleIdx="3" presStyleCnt="7" custLinFactNeighborX="-1058" custLinFactNeighborY="-354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228B432-5AB8-411E-9DA0-47A8659B5C3D}" type="pres">
      <dgm:prSet presAssocID="{18F95429-79FA-470F-B363-B5C25BB32484}" presName="level3hierChild" presStyleCnt="0"/>
      <dgm:spPr/>
    </dgm:pt>
    <dgm:pt modelId="{172964F0-E82E-4119-A6D8-7A5A76F16117}" type="pres">
      <dgm:prSet presAssocID="{6AC4389D-DC44-4095-A9AC-983C14517699}" presName="conn2-1" presStyleLbl="parChTrans1D2" presStyleIdx="2" presStyleCnt="3"/>
      <dgm:spPr/>
      <dgm:t>
        <a:bodyPr/>
        <a:lstStyle/>
        <a:p>
          <a:endParaRPr lang="en-GB"/>
        </a:p>
      </dgm:t>
    </dgm:pt>
    <dgm:pt modelId="{50F70F1E-D566-42DB-8845-30B4018D84F5}" type="pres">
      <dgm:prSet presAssocID="{6AC4389D-DC44-4095-A9AC-983C14517699}" presName="connTx" presStyleLbl="parChTrans1D2" presStyleIdx="2" presStyleCnt="3"/>
      <dgm:spPr/>
      <dgm:t>
        <a:bodyPr/>
        <a:lstStyle/>
        <a:p>
          <a:endParaRPr lang="en-GB"/>
        </a:p>
      </dgm:t>
    </dgm:pt>
    <dgm:pt modelId="{2C682FB2-21FD-4C76-823C-5F5B3D3FFE01}" type="pres">
      <dgm:prSet presAssocID="{82693B6A-C586-4550-8D12-C15AC6040B0D}" presName="root2" presStyleCnt="0"/>
      <dgm:spPr/>
    </dgm:pt>
    <dgm:pt modelId="{8CFD8BE4-CE48-45C6-AB7C-CCEA8CC00F77}" type="pres">
      <dgm:prSet presAssocID="{82693B6A-C586-4550-8D12-C15AC6040B0D}" presName="LevelTwoTextNode" presStyleLbl="node2" presStyleIdx="2" presStyleCnt="3" custLinFactNeighborX="-4884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A9E9A50-9542-4F22-97DD-DE477EEF1167}" type="pres">
      <dgm:prSet presAssocID="{82693B6A-C586-4550-8D12-C15AC6040B0D}" presName="level3hierChild" presStyleCnt="0"/>
      <dgm:spPr/>
    </dgm:pt>
    <dgm:pt modelId="{F28C6CF4-41EC-4063-B9B3-96CBFE172D54}" type="pres">
      <dgm:prSet presAssocID="{1E419B3C-5E25-4A82-84A2-E11F97A63D88}" presName="conn2-1" presStyleLbl="parChTrans1D3" presStyleIdx="4" presStyleCnt="7"/>
      <dgm:spPr/>
      <dgm:t>
        <a:bodyPr/>
        <a:lstStyle/>
        <a:p>
          <a:endParaRPr lang="en-GB"/>
        </a:p>
      </dgm:t>
    </dgm:pt>
    <dgm:pt modelId="{A24D2CF2-0BC7-4726-8CCB-C7C3FEFFA85A}" type="pres">
      <dgm:prSet presAssocID="{1E419B3C-5E25-4A82-84A2-E11F97A63D88}" presName="connTx" presStyleLbl="parChTrans1D3" presStyleIdx="4" presStyleCnt="7"/>
      <dgm:spPr/>
      <dgm:t>
        <a:bodyPr/>
        <a:lstStyle/>
        <a:p>
          <a:endParaRPr lang="en-GB"/>
        </a:p>
      </dgm:t>
    </dgm:pt>
    <dgm:pt modelId="{9332FAB8-D873-4F34-93CF-75ADE6816418}" type="pres">
      <dgm:prSet presAssocID="{42405BB7-263B-478A-ACC1-73E0F3A806E9}" presName="root2" presStyleCnt="0"/>
      <dgm:spPr/>
    </dgm:pt>
    <dgm:pt modelId="{36320F50-8B7D-46A2-8C30-5FB38E0AEC04}" type="pres">
      <dgm:prSet presAssocID="{42405BB7-263B-478A-ACC1-73E0F3A806E9}" presName="LevelTwoTextNode" presStyleLbl="node3" presStyleIdx="4" presStyleCnt="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B47FCB7-C2EC-4658-9EEA-5D8F1A749641}" type="pres">
      <dgm:prSet presAssocID="{42405BB7-263B-478A-ACC1-73E0F3A806E9}" presName="level3hierChild" presStyleCnt="0"/>
      <dgm:spPr/>
    </dgm:pt>
    <dgm:pt modelId="{9E202AEA-7A5B-4A6F-B86B-3703717CE06A}" type="pres">
      <dgm:prSet presAssocID="{0E90232D-1637-4FAC-BC35-E45864F4509D}" presName="conn2-1" presStyleLbl="parChTrans1D3" presStyleIdx="5" presStyleCnt="7"/>
      <dgm:spPr/>
      <dgm:t>
        <a:bodyPr/>
        <a:lstStyle/>
        <a:p>
          <a:endParaRPr lang="en-GB"/>
        </a:p>
      </dgm:t>
    </dgm:pt>
    <dgm:pt modelId="{970ECF95-582A-4ED9-B88C-C92E1620E9A0}" type="pres">
      <dgm:prSet presAssocID="{0E90232D-1637-4FAC-BC35-E45864F4509D}" presName="connTx" presStyleLbl="parChTrans1D3" presStyleIdx="5" presStyleCnt="7"/>
      <dgm:spPr/>
      <dgm:t>
        <a:bodyPr/>
        <a:lstStyle/>
        <a:p>
          <a:endParaRPr lang="en-GB"/>
        </a:p>
      </dgm:t>
    </dgm:pt>
    <dgm:pt modelId="{33F01E15-9B4C-4CE8-8FE2-9206551D2B9F}" type="pres">
      <dgm:prSet presAssocID="{E3267E68-8E8A-44F2-9119-4CD9E7FA607E}" presName="root2" presStyleCnt="0"/>
      <dgm:spPr/>
    </dgm:pt>
    <dgm:pt modelId="{F85D51C5-F067-4039-BE09-1CBA60819512}" type="pres">
      <dgm:prSet presAssocID="{E3267E68-8E8A-44F2-9119-4CD9E7FA607E}" presName="LevelTwoTextNode" presStyleLbl="node3" presStyleIdx="5" presStyleCnt="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5297C73-7E40-4480-A697-273BDD2B72D1}" type="pres">
      <dgm:prSet presAssocID="{E3267E68-8E8A-44F2-9119-4CD9E7FA607E}" presName="level3hierChild" presStyleCnt="0"/>
      <dgm:spPr/>
    </dgm:pt>
    <dgm:pt modelId="{07F67F12-5039-4EA2-BC07-05E9F39FF3A9}" type="pres">
      <dgm:prSet presAssocID="{9BEBA687-58F9-4A6A-997F-3CF0908CB910}" presName="conn2-1" presStyleLbl="parChTrans1D3" presStyleIdx="6" presStyleCnt="7"/>
      <dgm:spPr/>
      <dgm:t>
        <a:bodyPr/>
        <a:lstStyle/>
        <a:p>
          <a:endParaRPr lang="en-GB"/>
        </a:p>
      </dgm:t>
    </dgm:pt>
    <dgm:pt modelId="{59E32A28-2BA3-4B5B-A21C-9B35000F6760}" type="pres">
      <dgm:prSet presAssocID="{9BEBA687-58F9-4A6A-997F-3CF0908CB910}" presName="connTx" presStyleLbl="parChTrans1D3" presStyleIdx="6" presStyleCnt="7"/>
      <dgm:spPr/>
      <dgm:t>
        <a:bodyPr/>
        <a:lstStyle/>
        <a:p>
          <a:endParaRPr lang="en-GB"/>
        </a:p>
      </dgm:t>
    </dgm:pt>
    <dgm:pt modelId="{945EDD04-6E93-481C-BF65-EC80324A6B0C}" type="pres">
      <dgm:prSet presAssocID="{B527E572-DD99-4AA9-8F80-497C50065990}" presName="root2" presStyleCnt="0"/>
      <dgm:spPr/>
    </dgm:pt>
    <dgm:pt modelId="{886CDAB8-5B35-4DFA-826A-C598A3D7D934}" type="pres">
      <dgm:prSet presAssocID="{B527E572-DD99-4AA9-8F80-497C50065990}" presName="LevelTwoTextNode" presStyleLbl="node3" presStyleIdx="6" presStyleCnt="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972D396-75F6-407D-8466-EB1DFD7CF982}" type="pres">
      <dgm:prSet presAssocID="{B527E572-DD99-4AA9-8F80-497C50065990}" presName="level3hierChild" presStyleCnt="0"/>
      <dgm:spPr/>
    </dgm:pt>
  </dgm:ptLst>
  <dgm:cxnLst>
    <dgm:cxn modelId="{98E4C9C3-A9E7-4431-A7CA-6671D986FC6F}" type="presOf" srcId="{9BEBA687-58F9-4A6A-997F-3CF0908CB910}" destId="{59E32A28-2BA3-4B5B-A21C-9B35000F6760}" srcOrd="1" destOrd="0" presId="urn:microsoft.com/office/officeart/2005/8/layout/hierarchy2"/>
    <dgm:cxn modelId="{4C3F3F30-F665-472B-9B9F-693BDA715BB8}" type="presOf" srcId="{BB42FA18-DACE-40CC-BAB8-E9F30232F30C}" destId="{5DC8607D-934F-458A-B646-9477DB20EC1D}" srcOrd="0" destOrd="0" presId="urn:microsoft.com/office/officeart/2005/8/layout/hierarchy2"/>
    <dgm:cxn modelId="{130F8550-F0D9-4458-8786-6FF979DECB06}" type="presOf" srcId="{42405BB7-263B-478A-ACC1-73E0F3A806E9}" destId="{36320F50-8B7D-46A2-8C30-5FB38E0AEC04}" srcOrd="0" destOrd="0" presId="urn:microsoft.com/office/officeart/2005/8/layout/hierarchy2"/>
    <dgm:cxn modelId="{580D1089-A416-4F4D-A2C2-A4D57E2E8E9F}" type="presOf" srcId="{1CC5CEF1-F88E-44D4-B23B-7A2B224A3CA8}" destId="{213283A0-EF2A-474F-9FED-2183C27F2C00}" srcOrd="1" destOrd="0" presId="urn:microsoft.com/office/officeart/2005/8/layout/hierarchy2"/>
    <dgm:cxn modelId="{6F7BE7D6-5F50-448B-BD86-DC7DFD0C91F1}" type="presOf" srcId="{44C20353-9709-4810-86AB-0CE12662B171}" destId="{2C64A21A-0829-47A6-8731-EEBBE02FCF73}" srcOrd="0" destOrd="0" presId="urn:microsoft.com/office/officeart/2005/8/layout/hierarchy2"/>
    <dgm:cxn modelId="{90D00708-EDB3-40FB-BD5F-3A6027C334B3}" srcId="{82693B6A-C586-4550-8D12-C15AC6040B0D}" destId="{E3267E68-8E8A-44F2-9119-4CD9E7FA607E}" srcOrd="1" destOrd="0" parTransId="{0E90232D-1637-4FAC-BC35-E45864F4509D}" sibTransId="{C44ABA3A-D880-4054-B1E9-0D7CE4E4346F}"/>
    <dgm:cxn modelId="{8EA4E510-6619-4282-A3B4-8C55688C0382}" srcId="{BB42FA18-DACE-40CC-BAB8-E9F30232F30C}" destId="{C32FD209-9DD7-406C-B4B9-0E1453CC776A}" srcOrd="0" destOrd="0" parTransId="{90877CC6-EEB8-4688-AE8D-A216CC415B6B}" sibTransId="{867D46BA-4E2E-4873-8F62-BDABA4F882C0}"/>
    <dgm:cxn modelId="{9CCB6E13-37E8-4D3C-9EBA-9A38277EC57E}" type="presOf" srcId="{23E7AE93-07E9-4501-8F75-C5F017CED194}" destId="{83C693AC-E339-4A7F-92EA-2DCA756A21A6}" srcOrd="0" destOrd="0" presId="urn:microsoft.com/office/officeart/2005/8/layout/hierarchy2"/>
    <dgm:cxn modelId="{99F3B579-98C9-418F-8CF3-8C75C89F92CA}" srcId="{D4A7D04A-8440-4F0C-8D0D-85BA9E495C23}" destId="{FE23A989-57DB-49F1-A6A6-6B5C987C1F8B}" srcOrd="0" destOrd="0" parTransId="{44C20353-9709-4810-86AB-0CE12662B171}" sibTransId="{81F67E7D-77B0-4147-B84E-B00A67BA6BBE}"/>
    <dgm:cxn modelId="{1214CC6F-8E87-442E-B252-323A8E1EE011}" type="presOf" srcId="{D4A7D04A-8440-4F0C-8D0D-85BA9E495C23}" destId="{C9BAF0AE-BDEC-42A6-9F43-668FA6E3FDB3}" srcOrd="0" destOrd="0" presId="urn:microsoft.com/office/officeart/2005/8/layout/hierarchy2"/>
    <dgm:cxn modelId="{B97BE9CF-626C-4C34-9097-6E4854423B9D}" type="presOf" srcId="{1D00B41D-3FEF-4081-BF7E-E4747F0A6489}" destId="{9451F968-8F0A-4F9D-A83D-FD0652C93779}" srcOrd="1" destOrd="0" presId="urn:microsoft.com/office/officeart/2005/8/layout/hierarchy2"/>
    <dgm:cxn modelId="{A9157403-3837-4BC2-96FF-1B034D714EEB}" type="presOf" srcId="{C32FD209-9DD7-406C-B4B9-0E1453CC776A}" destId="{95043782-FF07-48E0-8CEA-4E5C59BAF450}" srcOrd="0" destOrd="0" presId="urn:microsoft.com/office/officeart/2005/8/layout/hierarchy2"/>
    <dgm:cxn modelId="{529E0201-AEB1-408A-AA62-1212A8A9A23A}" type="presOf" srcId="{23E7AE93-07E9-4501-8F75-C5F017CED194}" destId="{2BE178E2-331C-4BAB-B6DD-4C69042BAF92}" srcOrd="1" destOrd="0" presId="urn:microsoft.com/office/officeart/2005/8/layout/hierarchy2"/>
    <dgm:cxn modelId="{72720E38-F4C0-4977-9C5D-7038899EF01E}" type="presOf" srcId="{0E90232D-1637-4FAC-BC35-E45864F4509D}" destId="{970ECF95-582A-4ED9-B88C-C92E1620E9A0}" srcOrd="1" destOrd="0" presId="urn:microsoft.com/office/officeart/2005/8/layout/hierarchy2"/>
    <dgm:cxn modelId="{E03D16D0-95DE-48DA-906A-22A5A076E106}" type="presOf" srcId="{875B49B6-3271-4DF9-A159-527359097698}" destId="{913C0CB0-D74F-4325-BC9B-FEDC0EF74B3E}" srcOrd="0" destOrd="0" presId="urn:microsoft.com/office/officeart/2005/8/layout/hierarchy2"/>
    <dgm:cxn modelId="{416568B7-ED1F-4762-A920-A0B1B7077D9B}" type="presOf" srcId="{E3267E68-8E8A-44F2-9119-4CD9E7FA607E}" destId="{F85D51C5-F067-4039-BE09-1CBA60819512}" srcOrd="0" destOrd="0" presId="urn:microsoft.com/office/officeart/2005/8/layout/hierarchy2"/>
    <dgm:cxn modelId="{E6CE613F-A6F5-452D-8C63-BD70636BBD69}" type="presOf" srcId="{18F95429-79FA-470F-B363-B5C25BB32484}" destId="{21C80E94-823B-40B5-8E8E-B58E562DBCAF}" srcOrd="0" destOrd="0" presId="urn:microsoft.com/office/officeart/2005/8/layout/hierarchy2"/>
    <dgm:cxn modelId="{032F850B-F2F2-4ED7-93D4-244CFD842B9D}" type="presOf" srcId="{44C20353-9709-4810-86AB-0CE12662B171}" destId="{0A8EE0A7-4506-4678-B98B-70B634072E9A}" srcOrd="1" destOrd="0" presId="urn:microsoft.com/office/officeart/2005/8/layout/hierarchy2"/>
    <dgm:cxn modelId="{8CFF0DBF-406D-43FA-8E8C-80608721064B}" type="presOf" srcId="{0E90232D-1637-4FAC-BC35-E45864F4509D}" destId="{9E202AEA-7A5B-4A6F-B86B-3703717CE06A}" srcOrd="0" destOrd="0" presId="urn:microsoft.com/office/officeart/2005/8/layout/hierarchy2"/>
    <dgm:cxn modelId="{4BFFFF3B-7161-469F-8FB6-4D5810019B8D}" type="presOf" srcId="{6D19BD20-CAB0-4885-87C7-7DE01A620FE2}" destId="{05607E3A-921D-4A10-ADEC-5F80CB093B2C}" srcOrd="1" destOrd="0" presId="urn:microsoft.com/office/officeart/2005/8/layout/hierarchy2"/>
    <dgm:cxn modelId="{CB4A9B7E-00A7-4BCA-9A41-853B076B750E}" type="presOf" srcId="{7415B46F-8164-4D58-A6E8-E3E396F9C01C}" destId="{DB7EAABE-76EB-497B-9780-861DBB395067}" srcOrd="1" destOrd="0" presId="urn:microsoft.com/office/officeart/2005/8/layout/hierarchy2"/>
    <dgm:cxn modelId="{A32691DF-F7BD-4B83-A39D-B5114B4D4AA2}" type="presOf" srcId="{1CC5CEF1-F88E-44D4-B23B-7A2B224A3CA8}" destId="{15C47338-2CD8-44DB-8FDB-C6CC404174E5}" srcOrd="0" destOrd="0" presId="urn:microsoft.com/office/officeart/2005/8/layout/hierarchy2"/>
    <dgm:cxn modelId="{AC90B842-3DA5-45E0-AFAC-250A8EDBF1AC}" type="presOf" srcId="{9650169D-E8E0-4B6B-8EB8-ED77F7407CC9}" destId="{3E06DD3D-6B5A-40D3-8B1A-277C36D7EAFF}" srcOrd="0" destOrd="0" presId="urn:microsoft.com/office/officeart/2005/8/layout/hierarchy2"/>
    <dgm:cxn modelId="{1A2FE0E2-0590-4701-9DA9-EFCD06530C02}" srcId="{875B49B6-3271-4DF9-A159-527359097698}" destId="{20AFB7D1-43A1-40EB-A153-F6E58D47CEEB}" srcOrd="0" destOrd="0" parTransId="{1CC5CEF1-F88E-44D4-B23B-7A2B224A3CA8}" sibTransId="{1593662B-FF1D-4AF7-837D-2DC3022A1782}"/>
    <dgm:cxn modelId="{83C271DF-25AF-4DB3-AFBB-1A1C8321A15F}" srcId="{82693B6A-C586-4550-8D12-C15AC6040B0D}" destId="{42405BB7-263B-478A-ACC1-73E0F3A806E9}" srcOrd="0" destOrd="0" parTransId="{1E419B3C-5E25-4A82-84A2-E11F97A63D88}" sibTransId="{D82A0707-F70A-4B5B-996B-7BA43F8AD8B1}"/>
    <dgm:cxn modelId="{D266BEE2-6BB2-4CC6-997D-F4CF489D9CD2}" type="presOf" srcId="{1E419B3C-5E25-4A82-84A2-E11F97A63D88}" destId="{A24D2CF2-0BC7-4726-8CCB-C7C3FEFFA85A}" srcOrd="1" destOrd="0" presId="urn:microsoft.com/office/officeart/2005/8/layout/hierarchy2"/>
    <dgm:cxn modelId="{BF404E27-6287-41F7-A94B-440C88173EAA}" type="presOf" srcId="{1D00B41D-3FEF-4081-BF7E-E4747F0A6489}" destId="{01C042CA-B3CD-4607-A50B-CF2ECDF0D3DE}" srcOrd="0" destOrd="0" presId="urn:microsoft.com/office/officeart/2005/8/layout/hierarchy2"/>
    <dgm:cxn modelId="{FBFC75DB-01FA-45DB-B7AF-35A5A9DD9452}" srcId="{82693B6A-C586-4550-8D12-C15AC6040B0D}" destId="{B527E572-DD99-4AA9-8F80-497C50065990}" srcOrd="2" destOrd="0" parTransId="{9BEBA687-58F9-4A6A-997F-3CF0908CB910}" sibTransId="{940BE3BC-369A-4536-A6C7-0D0D285AFDFE}"/>
    <dgm:cxn modelId="{099796B6-CD93-4593-A4B9-059B2A33D5C4}" type="presOf" srcId="{7415B46F-8164-4D58-A6E8-E3E396F9C01C}" destId="{ACCF2F4F-349E-454A-862B-27E5F0F6933D}" srcOrd="0" destOrd="0" presId="urn:microsoft.com/office/officeart/2005/8/layout/hierarchy2"/>
    <dgm:cxn modelId="{1F0DC735-AEC6-48D9-8040-004AF6940AFC}" type="presOf" srcId="{82693B6A-C586-4550-8D12-C15AC6040B0D}" destId="{8CFD8BE4-CE48-45C6-AB7C-CCEA8CC00F77}" srcOrd="0" destOrd="0" presId="urn:microsoft.com/office/officeart/2005/8/layout/hierarchy2"/>
    <dgm:cxn modelId="{EC8957D0-145C-47DE-BB2A-92A30A7633DF}" srcId="{D4A7D04A-8440-4F0C-8D0D-85BA9E495C23}" destId="{18F95429-79FA-470F-B363-B5C25BB32484}" srcOrd="1" destOrd="0" parTransId="{23E7AE93-07E9-4501-8F75-C5F017CED194}" sibTransId="{657ECE0B-50D7-489E-B308-781D517859BC}"/>
    <dgm:cxn modelId="{DCAEEC09-240D-48E0-AE10-3023BC59618E}" srcId="{C32FD209-9DD7-406C-B4B9-0E1453CC776A}" destId="{875B49B6-3271-4DF9-A159-527359097698}" srcOrd="0" destOrd="0" parTransId="{6D19BD20-CAB0-4885-87C7-7DE01A620FE2}" sibTransId="{8EE2120D-5198-4365-B6D1-63DC870A151A}"/>
    <dgm:cxn modelId="{31120BA4-6379-44A0-A52F-50F8F70BA133}" type="presOf" srcId="{6AC4389D-DC44-4095-A9AC-983C14517699}" destId="{50F70F1E-D566-42DB-8845-30B4018D84F5}" srcOrd="1" destOrd="0" presId="urn:microsoft.com/office/officeart/2005/8/layout/hierarchy2"/>
    <dgm:cxn modelId="{D560FF2F-55E1-41D1-86F2-B56B83F2C795}" type="presOf" srcId="{FE23A989-57DB-49F1-A6A6-6B5C987C1F8B}" destId="{5DB8B316-69E1-4879-B547-B20E5DD36C3B}" srcOrd="0" destOrd="0" presId="urn:microsoft.com/office/officeart/2005/8/layout/hierarchy2"/>
    <dgm:cxn modelId="{A0230A05-826A-43A5-AFE1-00988C33847B}" srcId="{C32FD209-9DD7-406C-B4B9-0E1453CC776A}" destId="{D4A7D04A-8440-4F0C-8D0D-85BA9E495C23}" srcOrd="1" destOrd="0" parTransId="{7415B46F-8164-4D58-A6E8-E3E396F9C01C}" sibTransId="{2E7BA118-621C-4B55-869A-10CD73F21E8F}"/>
    <dgm:cxn modelId="{F47170AF-E174-4C6C-ADB5-6C9BB5A6C6A0}" srcId="{875B49B6-3271-4DF9-A159-527359097698}" destId="{9650169D-E8E0-4B6B-8EB8-ED77F7407CC9}" srcOrd="1" destOrd="0" parTransId="{1D00B41D-3FEF-4081-BF7E-E4747F0A6489}" sibTransId="{C1BBE5DB-C461-466A-AC47-8F8A3F07BF9E}"/>
    <dgm:cxn modelId="{E31AB91B-5E57-417D-801F-6E26B0A72D81}" srcId="{C32FD209-9DD7-406C-B4B9-0E1453CC776A}" destId="{82693B6A-C586-4550-8D12-C15AC6040B0D}" srcOrd="2" destOrd="0" parTransId="{6AC4389D-DC44-4095-A9AC-983C14517699}" sibTransId="{9B0BF101-24E8-488E-B9FF-EB24DE920CD9}"/>
    <dgm:cxn modelId="{54C67D03-137C-4D65-BCF6-7F17751DE921}" type="presOf" srcId="{B527E572-DD99-4AA9-8F80-497C50065990}" destId="{886CDAB8-5B35-4DFA-826A-C598A3D7D934}" srcOrd="0" destOrd="0" presId="urn:microsoft.com/office/officeart/2005/8/layout/hierarchy2"/>
    <dgm:cxn modelId="{5C862E5B-2433-4151-9FE3-253C2F33538C}" type="presOf" srcId="{9BEBA687-58F9-4A6A-997F-3CF0908CB910}" destId="{07F67F12-5039-4EA2-BC07-05E9F39FF3A9}" srcOrd="0" destOrd="0" presId="urn:microsoft.com/office/officeart/2005/8/layout/hierarchy2"/>
    <dgm:cxn modelId="{27A3D85A-F843-41E0-B0C6-44C5357C8662}" type="presOf" srcId="{1E419B3C-5E25-4A82-84A2-E11F97A63D88}" destId="{F28C6CF4-41EC-4063-B9B3-96CBFE172D54}" srcOrd="0" destOrd="0" presId="urn:microsoft.com/office/officeart/2005/8/layout/hierarchy2"/>
    <dgm:cxn modelId="{D4304374-F5F6-4760-A9A9-9D98D414E51E}" type="presOf" srcId="{6AC4389D-DC44-4095-A9AC-983C14517699}" destId="{172964F0-E82E-4119-A6D8-7A5A76F16117}" srcOrd="0" destOrd="0" presId="urn:microsoft.com/office/officeart/2005/8/layout/hierarchy2"/>
    <dgm:cxn modelId="{4822B5BB-134E-4415-B132-F5A4EFB69B03}" type="presOf" srcId="{6D19BD20-CAB0-4885-87C7-7DE01A620FE2}" destId="{696C0227-6BF2-4524-B02E-67DA13809752}" srcOrd="0" destOrd="0" presId="urn:microsoft.com/office/officeart/2005/8/layout/hierarchy2"/>
    <dgm:cxn modelId="{F2686F23-DE98-462C-A183-6874B2B47B6A}" type="presOf" srcId="{20AFB7D1-43A1-40EB-A153-F6E58D47CEEB}" destId="{0D78C7CE-AB0B-4E21-933C-90A863785A77}" srcOrd="0" destOrd="0" presId="urn:microsoft.com/office/officeart/2005/8/layout/hierarchy2"/>
    <dgm:cxn modelId="{186219AD-92CB-4D91-B160-1C34CB783EB7}" type="presParOf" srcId="{5DC8607D-934F-458A-B646-9477DB20EC1D}" destId="{37F4496F-7649-41B5-BF91-8526BCBACA50}" srcOrd="0" destOrd="0" presId="urn:microsoft.com/office/officeart/2005/8/layout/hierarchy2"/>
    <dgm:cxn modelId="{89BE0F54-1EC3-468E-9269-1CBF3499B78A}" type="presParOf" srcId="{37F4496F-7649-41B5-BF91-8526BCBACA50}" destId="{95043782-FF07-48E0-8CEA-4E5C59BAF450}" srcOrd="0" destOrd="0" presId="urn:microsoft.com/office/officeart/2005/8/layout/hierarchy2"/>
    <dgm:cxn modelId="{1928F3ED-E3B7-4CA5-9D30-EF361D0E5517}" type="presParOf" srcId="{37F4496F-7649-41B5-BF91-8526BCBACA50}" destId="{4EAAF41F-7AA0-4609-88AD-08EE323FEB79}" srcOrd="1" destOrd="0" presId="urn:microsoft.com/office/officeart/2005/8/layout/hierarchy2"/>
    <dgm:cxn modelId="{F1C575DE-AF76-4134-BC95-CA8E45DC4718}" type="presParOf" srcId="{4EAAF41F-7AA0-4609-88AD-08EE323FEB79}" destId="{696C0227-6BF2-4524-B02E-67DA13809752}" srcOrd="0" destOrd="0" presId="urn:microsoft.com/office/officeart/2005/8/layout/hierarchy2"/>
    <dgm:cxn modelId="{8F8BAD5B-388D-4316-A98B-51C148E0EE43}" type="presParOf" srcId="{696C0227-6BF2-4524-B02E-67DA13809752}" destId="{05607E3A-921D-4A10-ADEC-5F80CB093B2C}" srcOrd="0" destOrd="0" presId="urn:microsoft.com/office/officeart/2005/8/layout/hierarchy2"/>
    <dgm:cxn modelId="{3F688D97-D333-4F25-A350-76C2B0D98FF0}" type="presParOf" srcId="{4EAAF41F-7AA0-4609-88AD-08EE323FEB79}" destId="{F83BC44D-E639-43E3-ABD3-BB764A65E5F6}" srcOrd="1" destOrd="0" presId="urn:microsoft.com/office/officeart/2005/8/layout/hierarchy2"/>
    <dgm:cxn modelId="{86FA802A-62EC-4E9E-8FF9-074D1853F7D8}" type="presParOf" srcId="{F83BC44D-E639-43E3-ABD3-BB764A65E5F6}" destId="{913C0CB0-D74F-4325-BC9B-FEDC0EF74B3E}" srcOrd="0" destOrd="0" presId="urn:microsoft.com/office/officeart/2005/8/layout/hierarchy2"/>
    <dgm:cxn modelId="{473C7AC7-3D8B-49E6-97A1-C8E494CACA4B}" type="presParOf" srcId="{F83BC44D-E639-43E3-ABD3-BB764A65E5F6}" destId="{D90177DB-B16F-454C-8C64-DA4633CFBDA6}" srcOrd="1" destOrd="0" presId="urn:microsoft.com/office/officeart/2005/8/layout/hierarchy2"/>
    <dgm:cxn modelId="{2A6EC303-A891-4A94-8FCC-BF7C28D73590}" type="presParOf" srcId="{D90177DB-B16F-454C-8C64-DA4633CFBDA6}" destId="{15C47338-2CD8-44DB-8FDB-C6CC404174E5}" srcOrd="0" destOrd="0" presId="urn:microsoft.com/office/officeart/2005/8/layout/hierarchy2"/>
    <dgm:cxn modelId="{92F87DA8-C2EA-4CFD-9382-156310BFAE54}" type="presParOf" srcId="{15C47338-2CD8-44DB-8FDB-C6CC404174E5}" destId="{213283A0-EF2A-474F-9FED-2183C27F2C00}" srcOrd="0" destOrd="0" presId="urn:microsoft.com/office/officeart/2005/8/layout/hierarchy2"/>
    <dgm:cxn modelId="{59CD8BBE-188B-446B-9CAF-DD63A299A987}" type="presParOf" srcId="{D90177DB-B16F-454C-8C64-DA4633CFBDA6}" destId="{855E24A0-6B80-4DC9-9B90-889955D774ED}" srcOrd="1" destOrd="0" presId="urn:microsoft.com/office/officeart/2005/8/layout/hierarchy2"/>
    <dgm:cxn modelId="{D1FA72D7-D9B2-4E1A-B542-FBA0B8AA065E}" type="presParOf" srcId="{855E24A0-6B80-4DC9-9B90-889955D774ED}" destId="{0D78C7CE-AB0B-4E21-933C-90A863785A77}" srcOrd="0" destOrd="0" presId="urn:microsoft.com/office/officeart/2005/8/layout/hierarchy2"/>
    <dgm:cxn modelId="{4E67AC41-1396-4098-A846-73C79D5ACD84}" type="presParOf" srcId="{855E24A0-6B80-4DC9-9B90-889955D774ED}" destId="{F8AFD093-E568-40F0-A33F-256043ECB894}" srcOrd="1" destOrd="0" presId="urn:microsoft.com/office/officeart/2005/8/layout/hierarchy2"/>
    <dgm:cxn modelId="{EB08D880-DE82-4C35-9B1C-6EE8C5E8B109}" type="presParOf" srcId="{D90177DB-B16F-454C-8C64-DA4633CFBDA6}" destId="{01C042CA-B3CD-4607-A50B-CF2ECDF0D3DE}" srcOrd="2" destOrd="0" presId="urn:microsoft.com/office/officeart/2005/8/layout/hierarchy2"/>
    <dgm:cxn modelId="{9B2795E0-9605-4765-9129-7F5CE2941CD3}" type="presParOf" srcId="{01C042CA-B3CD-4607-A50B-CF2ECDF0D3DE}" destId="{9451F968-8F0A-4F9D-A83D-FD0652C93779}" srcOrd="0" destOrd="0" presId="urn:microsoft.com/office/officeart/2005/8/layout/hierarchy2"/>
    <dgm:cxn modelId="{22386ADF-B817-4CFA-951A-09F08ED2724E}" type="presParOf" srcId="{D90177DB-B16F-454C-8C64-DA4633CFBDA6}" destId="{7AADA5FC-EBC1-48CC-9C5D-4EDCE50B1E27}" srcOrd="3" destOrd="0" presId="urn:microsoft.com/office/officeart/2005/8/layout/hierarchy2"/>
    <dgm:cxn modelId="{E55211C6-71E4-4A80-88DC-9FA165006601}" type="presParOf" srcId="{7AADA5FC-EBC1-48CC-9C5D-4EDCE50B1E27}" destId="{3E06DD3D-6B5A-40D3-8B1A-277C36D7EAFF}" srcOrd="0" destOrd="0" presId="urn:microsoft.com/office/officeart/2005/8/layout/hierarchy2"/>
    <dgm:cxn modelId="{E40165F7-19BA-4BB1-9FBB-815BC1751B92}" type="presParOf" srcId="{7AADA5FC-EBC1-48CC-9C5D-4EDCE50B1E27}" destId="{7F9BCD28-B090-4269-B3E3-A284306A4326}" srcOrd="1" destOrd="0" presId="urn:microsoft.com/office/officeart/2005/8/layout/hierarchy2"/>
    <dgm:cxn modelId="{C0A72A51-C723-455E-B656-AF94F98BAC20}" type="presParOf" srcId="{4EAAF41F-7AA0-4609-88AD-08EE323FEB79}" destId="{ACCF2F4F-349E-454A-862B-27E5F0F6933D}" srcOrd="2" destOrd="0" presId="urn:microsoft.com/office/officeart/2005/8/layout/hierarchy2"/>
    <dgm:cxn modelId="{0489CF07-A3BA-4E3B-9787-55C6DA24CCCC}" type="presParOf" srcId="{ACCF2F4F-349E-454A-862B-27E5F0F6933D}" destId="{DB7EAABE-76EB-497B-9780-861DBB395067}" srcOrd="0" destOrd="0" presId="urn:microsoft.com/office/officeart/2005/8/layout/hierarchy2"/>
    <dgm:cxn modelId="{7B8DE7F2-FAA2-425B-9B02-19C90F85B196}" type="presParOf" srcId="{4EAAF41F-7AA0-4609-88AD-08EE323FEB79}" destId="{5FF9272C-DB42-4382-AA59-15E7C46B27C2}" srcOrd="3" destOrd="0" presId="urn:microsoft.com/office/officeart/2005/8/layout/hierarchy2"/>
    <dgm:cxn modelId="{4B4D5769-C3D4-497F-80DD-E095EF3EE960}" type="presParOf" srcId="{5FF9272C-DB42-4382-AA59-15E7C46B27C2}" destId="{C9BAF0AE-BDEC-42A6-9F43-668FA6E3FDB3}" srcOrd="0" destOrd="0" presId="urn:microsoft.com/office/officeart/2005/8/layout/hierarchy2"/>
    <dgm:cxn modelId="{7C1096DC-214A-4F88-AEF4-DB26D4190C83}" type="presParOf" srcId="{5FF9272C-DB42-4382-AA59-15E7C46B27C2}" destId="{DE46A665-D383-4D4E-BFD4-C451C4B4B5D2}" srcOrd="1" destOrd="0" presId="urn:microsoft.com/office/officeart/2005/8/layout/hierarchy2"/>
    <dgm:cxn modelId="{A30D42B4-F549-4F31-B15F-5EA4A7002E3E}" type="presParOf" srcId="{DE46A665-D383-4D4E-BFD4-C451C4B4B5D2}" destId="{2C64A21A-0829-47A6-8731-EEBBE02FCF73}" srcOrd="0" destOrd="0" presId="urn:microsoft.com/office/officeart/2005/8/layout/hierarchy2"/>
    <dgm:cxn modelId="{D04CB0FB-FC4D-45B9-9DD5-D34DFE93C3CD}" type="presParOf" srcId="{2C64A21A-0829-47A6-8731-EEBBE02FCF73}" destId="{0A8EE0A7-4506-4678-B98B-70B634072E9A}" srcOrd="0" destOrd="0" presId="urn:microsoft.com/office/officeart/2005/8/layout/hierarchy2"/>
    <dgm:cxn modelId="{8555AA03-1E43-47C9-BAEC-4BE3DD3D31A7}" type="presParOf" srcId="{DE46A665-D383-4D4E-BFD4-C451C4B4B5D2}" destId="{5BCAE0C6-565B-4809-8C34-E1F72C7CDDED}" srcOrd="1" destOrd="0" presId="urn:microsoft.com/office/officeart/2005/8/layout/hierarchy2"/>
    <dgm:cxn modelId="{BBEC5D75-8EC3-4D78-8C82-20DDF18FF123}" type="presParOf" srcId="{5BCAE0C6-565B-4809-8C34-E1F72C7CDDED}" destId="{5DB8B316-69E1-4879-B547-B20E5DD36C3B}" srcOrd="0" destOrd="0" presId="urn:microsoft.com/office/officeart/2005/8/layout/hierarchy2"/>
    <dgm:cxn modelId="{895BD2D2-025C-48E9-872C-650E8DC60F32}" type="presParOf" srcId="{5BCAE0C6-565B-4809-8C34-E1F72C7CDDED}" destId="{A4B72262-A539-4EDC-B00A-A74B06509D66}" srcOrd="1" destOrd="0" presId="urn:microsoft.com/office/officeart/2005/8/layout/hierarchy2"/>
    <dgm:cxn modelId="{E21B167E-6D2A-4302-AFAF-2A8498A8439C}" type="presParOf" srcId="{DE46A665-D383-4D4E-BFD4-C451C4B4B5D2}" destId="{83C693AC-E339-4A7F-92EA-2DCA756A21A6}" srcOrd="2" destOrd="0" presId="urn:microsoft.com/office/officeart/2005/8/layout/hierarchy2"/>
    <dgm:cxn modelId="{0C5EBF65-8408-4DB8-9B1E-9A477995BF77}" type="presParOf" srcId="{83C693AC-E339-4A7F-92EA-2DCA756A21A6}" destId="{2BE178E2-331C-4BAB-B6DD-4C69042BAF92}" srcOrd="0" destOrd="0" presId="urn:microsoft.com/office/officeart/2005/8/layout/hierarchy2"/>
    <dgm:cxn modelId="{F7B79913-8A6F-482F-A376-3AE8140DFBCB}" type="presParOf" srcId="{DE46A665-D383-4D4E-BFD4-C451C4B4B5D2}" destId="{4C7B0B3F-85E3-4703-99BE-D63DBA498F9E}" srcOrd="3" destOrd="0" presId="urn:microsoft.com/office/officeart/2005/8/layout/hierarchy2"/>
    <dgm:cxn modelId="{2F9D8F35-8783-4A95-8484-9641631E319C}" type="presParOf" srcId="{4C7B0B3F-85E3-4703-99BE-D63DBA498F9E}" destId="{21C80E94-823B-40B5-8E8E-B58E562DBCAF}" srcOrd="0" destOrd="0" presId="urn:microsoft.com/office/officeart/2005/8/layout/hierarchy2"/>
    <dgm:cxn modelId="{CE5F9C9E-611E-40B7-B481-47415820F08C}" type="presParOf" srcId="{4C7B0B3F-85E3-4703-99BE-D63DBA498F9E}" destId="{A228B432-5AB8-411E-9DA0-47A8659B5C3D}" srcOrd="1" destOrd="0" presId="urn:microsoft.com/office/officeart/2005/8/layout/hierarchy2"/>
    <dgm:cxn modelId="{6EF8CB24-2653-4D5D-A978-481DD26DF2ED}" type="presParOf" srcId="{4EAAF41F-7AA0-4609-88AD-08EE323FEB79}" destId="{172964F0-E82E-4119-A6D8-7A5A76F16117}" srcOrd="4" destOrd="0" presId="urn:microsoft.com/office/officeart/2005/8/layout/hierarchy2"/>
    <dgm:cxn modelId="{0037351C-CA8F-4406-A7AE-70B06B2DB380}" type="presParOf" srcId="{172964F0-E82E-4119-A6D8-7A5A76F16117}" destId="{50F70F1E-D566-42DB-8845-30B4018D84F5}" srcOrd="0" destOrd="0" presId="urn:microsoft.com/office/officeart/2005/8/layout/hierarchy2"/>
    <dgm:cxn modelId="{1EC48CCA-91EE-4042-A67E-82B59AB5BD29}" type="presParOf" srcId="{4EAAF41F-7AA0-4609-88AD-08EE323FEB79}" destId="{2C682FB2-21FD-4C76-823C-5F5B3D3FFE01}" srcOrd="5" destOrd="0" presId="urn:microsoft.com/office/officeart/2005/8/layout/hierarchy2"/>
    <dgm:cxn modelId="{6862AA3C-8BEA-46B5-9AB7-FACD3052F9EC}" type="presParOf" srcId="{2C682FB2-21FD-4C76-823C-5F5B3D3FFE01}" destId="{8CFD8BE4-CE48-45C6-AB7C-CCEA8CC00F77}" srcOrd="0" destOrd="0" presId="urn:microsoft.com/office/officeart/2005/8/layout/hierarchy2"/>
    <dgm:cxn modelId="{3949366A-06FD-4F90-98EE-F6A012F1E008}" type="presParOf" srcId="{2C682FB2-21FD-4C76-823C-5F5B3D3FFE01}" destId="{EA9E9A50-9542-4F22-97DD-DE477EEF1167}" srcOrd="1" destOrd="0" presId="urn:microsoft.com/office/officeart/2005/8/layout/hierarchy2"/>
    <dgm:cxn modelId="{D17260DF-0B82-4FB8-9A74-BC9EC4D41C0B}" type="presParOf" srcId="{EA9E9A50-9542-4F22-97DD-DE477EEF1167}" destId="{F28C6CF4-41EC-4063-B9B3-96CBFE172D54}" srcOrd="0" destOrd="0" presId="urn:microsoft.com/office/officeart/2005/8/layout/hierarchy2"/>
    <dgm:cxn modelId="{B9376204-31DE-49CD-8314-2890E53FE248}" type="presParOf" srcId="{F28C6CF4-41EC-4063-B9B3-96CBFE172D54}" destId="{A24D2CF2-0BC7-4726-8CCB-C7C3FEFFA85A}" srcOrd="0" destOrd="0" presId="urn:microsoft.com/office/officeart/2005/8/layout/hierarchy2"/>
    <dgm:cxn modelId="{54FA0C82-07A7-4291-9A83-9DE8B9FF2356}" type="presParOf" srcId="{EA9E9A50-9542-4F22-97DD-DE477EEF1167}" destId="{9332FAB8-D873-4F34-93CF-75ADE6816418}" srcOrd="1" destOrd="0" presId="urn:microsoft.com/office/officeart/2005/8/layout/hierarchy2"/>
    <dgm:cxn modelId="{B29483C2-E332-4FCF-875C-84A7D9BE3140}" type="presParOf" srcId="{9332FAB8-D873-4F34-93CF-75ADE6816418}" destId="{36320F50-8B7D-46A2-8C30-5FB38E0AEC04}" srcOrd="0" destOrd="0" presId="urn:microsoft.com/office/officeart/2005/8/layout/hierarchy2"/>
    <dgm:cxn modelId="{3AD28335-E553-4C04-8341-669D33C883D7}" type="presParOf" srcId="{9332FAB8-D873-4F34-93CF-75ADE6816418}" destId="{3B47FCB7-C2EC-4658-9EEA-5D8F1A749641}" srcOrd="1" destOrd="0" presId="urn:microsoft.com/office/officeart/2005/8/layout/hierarchy2"/>
    <dgm:cxn modelId="{26B1603E-26E6-45C8-9485-AE6086A41E07}" type="presParOf" srcId="{EA9E9A50-9542-4F22-97DD-DE477EEF1167}" destId="{9E202AEA-7A5B-4A6F-B86B-3703717CE06A}" srcOrd="2" destOrd="0" presId="urn:microsoft.com/office/officeart/2005/8/layout/hierarchy2"/>
    <dgm:cxn modelId="{E81EE830-DEA9-47A4-85E9-A82541F23760}" type="presParOf" srcId="{9E202AEA-7A5B-4A6F-B86B-3703717CE06A}" destId="{970ECF95-582A-4ED9-B88C-C92E1620E9A0}" srcOrd="0" destOrd="0" presId="urn:microsoft.com/office/officeart/2005/8/layout/hierarchy2"/>
    <dgm:cxn modelId="{C84D490B-E13F-4F2D-B7F8-34ECF31990AF}" type="presParOf" srcId="{EA9E9A50-9542-4F22-97DD-DE477EEF1167}" destId="{33F01E15-9B4C-4CE8-8FE2-9206551D2B9F}" srcOrd="3" destOrd="0" presId="urn:microsoft.com/office/officeart/2005/8/layout/hierarchy2"/>
    <dgm:cxn modelId="{8905B46C-B83D-4295-BD71-5B01A8B26886}" type="presParOf" srcId="{33F01E15-9B4C-4CE8-8FE2-9206551D2B9F}" destId="{F85D51C5-F067-4039-BE09-1CBA60819512}" srcOrd="0" destOrd="0" presId="urn:microsoft.com/office/officeart/2005/8/layout/hierarchy2"/>
    <dgm:cxn modelId="{A792567A-9967-458E-8FA3-EFBA79B1957F}" type="presParOf" srcId="{33F01E15-9B4C-4CE8-8FE2-9206551D2B9F}" destId="{A5297C73-7E40-4480-A697-273BDD2B72D1}" srcOrd="1" destOrd="0" presId="urn:microsoft.com/office/officeart/2005/8/layout/hierarchy2"/>
    <dgm:cxn modelId="{D668B399-53F6-4820-9943-DC05C192B8AB}" type="presParOf" srcId="{EA9E9A50-9542-4F22-97DD-DE477EEF1167}" destId="{07F67F12-5039-4EA2-BC07-05E9F39FF3A9}" srcOrd="4" destOrd="0" presId="urn:microsoft.com/office/officeart/2005/8/layout/hierarchy2"/>
    <dgm:cxn modelId="{93E8372B-E27C-4A95-9943-5ABC5C235901}" type="presParOf" srcId="{07F67F12-5039-4EA2-BC07-05E9F39FF3A9}" destId="{59E32A28-2BA3-4B5B-A21C-9B35000F6760}" srcOrd="0" destOrd="0" presId="urn:microsoft.com/office/officeart/2005/8/layout/hierarchy2"/>
    <dgm:cxn modelId="{B9F2F758-1349-460F-B7A0-677C6132CB65}" type="presParOf" srcId="{EA9E9A50-9542-4F22-97DD-DE477EEF1167}" destId="{945EDD04-6E93-481C-BF65-EC80324A6B0C}" srcOrd="5" destOrd="0" presId="urn:microsoft.com/office/officeart/2005/8/layout/hierarchy2"/>
    <dgm:cxn modelId="{F73936AC-4FB2-42CD-9CE9-2D6573D3E808}" type="presParOf" srcId="{945EDD04-6E93-481C-BF65-EC80324A6B0C}" destId="{886CDAB8-5B35-4DFA-826A-C598A3D7D934}" srcOrd="0" destOrd="0" presId="urn:microsoft.com/office/officeart/2005/8/layout/hierarchy2"/>
    <dgm:cxn modelId="{0A50E296-38E7-4050-BD6D-683153E9D5BC}" type="presParOf" srcId="{945EDD04-6E93-481C-BF65-EC80324A6B0C}" destId="{A972D396-75F6-407D-8466-EB1DFD7CF98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B9DA35-B473-4FFF-97D4-8D7F7B2DFC74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4972562-315C-441B-9414-6C8441F872D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GB" sz="10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Reduce the number of falls on inpatient wards by 20% by August 2014</a:t>
          </a:r>
        </a:p>
        <a:p>
          <a:endParaRPr lang="en-GB" sz="1000" dirty="0" smtClean="0">
            <a:solidFill>
              <a:srgbClr val="000000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r>
            <a:rPr lang="en-GB" sz="10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Reduce the number of falls with injury on inpatient wards by 20% by August 2014</a:t>
          </a:r>
          <a:endParaRPr lang="en-GB" sz="10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71072FA7-7CDB-4EEE-89D1-CBE987C4254F}" type="parTrans" cxnId="{3D09094F-A63F-4E76-B868-76C3ED78E6A1}">
      <dgm:prSet/>
      <dgm:spPr/>
      <dgm:t>
        <a:bodyPr/>
        <a:lstStyle/>
        <a:p>
          <a:endParaRPr lang="en-GB"/>
        </a:p>
      </dgm:t>
    </dgm:pt>
    <dgm:pt modelId="{3CC24FBA-172D-42DC-B816-A71888125547}" type="sibTrans" cxnId="{3D09094F-A63F-4E76-B868-76C3ED78E6A1}">
      <dgm:prSet/>
      <dgm:spPr/>
      <dgm:t>
        <a:bodyPr/>
        <a:lstStyle/>
        <a:p>
          <a:endParaRPr lang="en-GB"/>
        </a:p>
      </dgm:t>
    </dgm:pt>
    <dgm:pt modelId="{A20D0A43-86F4-42A2-8E6B-17ED741DF3E2}">
      <dgm:prSet phldrT="[Text]" custT="1"/>
      <dgm:spPr>
        <a:solidFill>
          <a:srgbClr val="FFC000"/>
        </a:solidFill>
      </dgm:spPr>
      <dgm:t>
        <a:bodyPr/>
        <a:lstStyle/>
        <a:p>
          <a:r>
            <a:rPr lang="en-GB" sz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Identify those at risk of falling</a:t>
          </a:r>
          <a:endParaRPr lang="en-GB" sz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34DA31E5-708D-45CD-9938-4D8CFD11FF59}" type="parTrans" cxnId="{58819CF7-21E5-4FF2-B4ED-9B6054E383A5}">
      <dgm:prSet/>
      <dgm:spPr/>
      <dgm:t>
        <a:bodyPr/>
        <a:lstStyle/>
        <a:p>
          <a:endParaRPr lang="en-GB"/>
        </a:p>
      </dgm:t>
    </dgm:pt>
    <dgm:pt modelId="{E6AA971E-287B-4D36-AAB7-37C5B477A79C}" type="sibTrans" cxnId="{58819CF7-21E5-4FF2-B4ED-9B6054E383A5}">
      <dgm:prSet/>
      <dgm:spPr/>
      <dgm:t>
        <a:bodyPr/>
        <a:lstStyle/>
        <a:p>
          <a:endParaRPr lang="en-GB"/>
        </a:p>
      </dgm:t>
    </dgm:pt>
    <dgm:pt modelId="{CAAAD16C-8DAB-473B-9714-8E4735F7D79F}">
      <dgm:prSet phldrT="[Text]" custT="1"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en-GB" sz="11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Asking patient &amp; family re mobility and fall prevention measures at home</a:t>
          </a:r>
          <a:endParaRPr lang="en-GB" sz="11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50C49703-DBCB-4F39-8CB1-72E8CBAB0A4C}" type="parTrans" cxnId="{920F17E6-5130-4BF5-B880-290ACF3811B9}">
      <dgm:prSet/>
      <dgm:spPr/>
      <dgm:t>
        <a:bodyPr/>
        <a:lstStyle/>
        <a:p>
          <a:endParaRPr lang="en-GB"/>
        </a:p>
      </dgm:t>
    </dgm:pt>
    <dgm:pt modelId="{D522C32B-D886-43F1-9BAB-1EFC615DAA6D}" type="sibTrans" cxnId="{920F17E6-5130-4BF5-B880-290ACF3811B9}">
      <dgm:prSet/>
      <dgm:spPr/>
      <dgm:t>
        <a:bodyPr/>
        <a:lstStyle/>
        <a:p>
          <a:endParaRPr lang="en-GB"/>
        </a:p>
      </dgm:t>
    </dgm:pt>
    <dgm:pt modelId="{E8E9650C-4FE2-43E8-8C1B-E32880CA3D43}">
      <dgm:prSet phldrT="[Text]" custT="1"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en-GB" sz="11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Use visual / audible cues</a:t>
          </a:r>
          <a:endParaRPr lang="en-GB" sz="11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4854AECC-824E-4059-9510-F8A61D300B6D}" type="parTrans" cxnId="{698940AF-FB43-4A8A-A528-56FDC5B770E1}">
      <dgm:prSet/>
      <dgm:spPr/>
      <dgm:t>
        <a:bodyPr/>
        <a:lstStyle/>
        <a:p>
          <a:endParaRPr lang="en-GB"/>
        </a:p>
      </dgm:t>
    </dgm:pt>
    <dgm:pt modelId="{976F2754-12D0-4EE5-9187-D5092BE61F05}" type="sibTrans" cxnId="{698940AF-FB43-4A8A-A528-56FDC5B770E1}">
      <dgm:prSet/>
      <dgm:spPr/>
      <dgm:t>
        <a:bodyPr/>
        <a:lstStyle/>
        <a:p>
          <a:endParaRPr lang="en-GB"/>
        </a:p>
      </dgm:t>
    </dgm:pt>
    <dgm:pt modelId="{ACD1AC78-E441-4E7C-BC90-3A794A730E7D}">
      <dgm:prSet phldrT="[Text]" custT="1"/>
      <dgm:spPr>
        <a:solidFill>
          <a:srgbClr val="FFC000"/>
        </a:solidFill>
      </dgm:spPr>
      <dgm:t>
        <a:bodyPr/>
        <a:lstStyle/>
        <a:p>
          <a:r>
            <a:rPr lang="en-GB" sz="1200" dirty="0" smtClean="0">
              <a:solidFill>
                <a:schemeClr val="tx1"/>
              </a:solidFill>
            </a:rPr>
            <a:t>Safe environment</a:t>
          </a:r>
          <a:endParaRPr lang="en-GB" sz="1200" dirty="0">
            <a:solidFill>
              <a:schemeClr val="tx1"/>
            </a:solidFill>
          </a:endParaRPr>
        </a:p>
      </dgm:t>
    </dgm:pt>
    <dgm:pt modelId="{21F33046-D4CE-4D85-805B-A27833C87D60}" type="parTrans" cxnId="{664E6A8B-CE51-4017-B993-A4F557F8E678}">
      <dgm:prSet/>
      <dgm:spPr/>
      <dgm:t>
        <a:bodyPr/>
        <a:lstStyle/>
        <a:p>
          <a:endParaRPr lang="en-GB"/>
        </a:p>
      </dgm:t>
    </dgm:pt>
    <dgm:pt modelId="{B5ACA529-9AC0-4D86-991A-A36884E3084F}" type="sibTrans" cxnId="{664E6A8B-CE51-4017-B993-A4F557F8E678}">
      <dgm:prSet/>
      <dgm:spPr/>
      <dgm:t>
        <a:bodyPr/>
        <a:lstStyle/>
        <a:p>
          <a:endParaRPr lang="en-GB"/>
        </a:p>
      </dgm:t>
    </dgm:pt>
    <dgm:pt modelId="{F69CDEA9-F428-4703-8811-F8A02DC220EA}">
      <dgm:prSet phldrT="[Text]" custT="1"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en-GB" sz="11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Eliminate hazards</a:t>
          </a:r>
          <a:endParaRPr lang="en-GB" sz="11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85E036CF-1243-4C6F-BCBE-F1F4025ACBF0}" type="parTrans" cxnId="{AD69E3BA-5BF5-4DE5-8A6D-35883687836D}">
      <dgm:prSet/>
      <dgm:spPr/>
      <dgm:t>
        <a:bodyPr/>
        <a:lstStyle/>
        <a:p>
          <a:endParaRPr lang="en-GB"/>
        </a:p>
      </dgm:t>
    </dgm:pt>
    <dgm:pt modelId="{9FB8B26F-604C-416F-8B8F-B7E33785272D}" type="sibTrans" cxnId="{AD69E3BA-5BF5-4DE5-8A6D-35883687836D}">
      <dgm:prSet/>
      <dgm:spPr/>
      <dgm:t>
        <a:bodyPr/>
        <a:lstStyle/>
        <a:p>
          <a:endParaRPr lang="en-GB"/>
        </a:p>
      </dgm:t>
    </dgm:pt>
    <dgm:pt modelId="{94AAA92C-FC1D-4EE3-8507-3D053EF1059F}">
      <dgm:prSet phldrT="[Text]" custT="1"/>
      <dgm:spPr>
        <a:solidFill>
          <a:srgbClr val="FFC000"/>
        </a:solidFill>
      </dgm:spPr>
      <dgm:t>
        <a:bodyPr/>
        <a:lstStyle/>
        <a:p>
          <a:r>
            <a:rPr lang="en-GB" sz="1200" dirty="0" smtClean="0">
              <a:solidFill>
                <a:schemeClr val="tx1"/>
              </a:solidFill>
            </a:rPr>
            <a:t>Interventions to reduce risk</a:t>
          </a:r>
          <a:endParaRPr lang="en-GB" sz="1200" dirty="0">
            <a:solidFill>
              <a:schemeClr val="tx1"/>
            </a:solidFill>
          </a:endParaRPr>
        </a:p>
      </dgm:t>
    </dgm:pt>
    <dgm:pt modelId="{F3E07508-EED6-4E0B-80D3-22AE2C4A4E14}" type="parTrans" cxnId="{63698B3E-996C-46F0-B58C-A688E2561221}">
      <dgm:prSet/>
      <dgm:spPr/>
      <dgm:t>
        <a:bodyPr/>
        <a:lstStyle/>
        <a:p>
          <a:endParaRPr lang="en-GB"/>
        </a:p>
      </dgm:t>
    </dgm:pt>
    <dgm:pt modelId="{5B485DD2-03A7-4897-944A-8BC050748B03}" type="sibTrans" cxnId="{63698B3E-996C-46F0-B58C-A688E2561221}">
      <dgm:prSet/>
      <dgm:spPr/>
      <dgm:t>
        <a:bodyPr/>
        <a:lstStyle/>
        <a:p>
          <a:endParaRPr lang="en-GB"/>
        </a:p>
      </dgm:t>
    </dgm:pt>
    <dgm:pt modelId="{0E4A9A91-45AF-4114-B1B0-D938F7C1CDCE}">
      <dgm:prSet phldrT="[Text]" custT="1"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en-GB" sz="11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Falls risk assessment on admission</a:t>
          </a:r>
          <a:endParaRPr lang="en-GB" sz="11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C76AEF56-1F0A-4B01-BBD0-5FB37EE297F8}" type="parTrans" cxnId="{AEF0D817-17BD-487B-94C3-AC24FBCAA666}">
      <dgm:prSet/>
      <dgm:spPr/>
      <dgm:t>
        <a:bodyPr/>
        <a:lstStyle/>
        <a:p>
          <a:endParaRPr lang="en-GB"/>
        </a:p>
      </dgm:t>
    </dgm:pt>
    <dgm:pt modelId="{8598A589-1FA8-4BD2-BA9F-576DCD9E9069}" type="sibTrans" cxnId="{AEF0D817-17BD-487B-94C3-AC24FBCAA666}">
      <dgm:prSet/>
      <dgm:spPr/>
      <dgm:t>
        <a:bodyPr/>
        <a:lstStyle/>
        <a:p>
          <a:endParaRPr lang="en-GB"/>
        </a:p>
      </dgm:t>
    </dgm:pt>
    <dgm:pt modelId="{41344718-D32D-4EB5-8F12-0F640245F62C}">
      <dgm:prSet phldrT="[Text]" custT="1"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en-GB" sz="110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Conduct on-going reassessments</a:t>
          </a:r>
          <a:endParaRPr lang="en-GB" sz="11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B872CC85-7C22-4C3C-BE65-3DE9BF9E281A}" type="parTrans" cxnId="{E59922F4-4F47-4B32-B139-65104FCD1CA3}">
      <dgm:prSet/>
      <dgm:spPr/>
      <dgm:t>
        <a:bodyPr/>
        <a:lstStyle/>
        <a:p>
          <a:endParaRPr lang="en-GB"/>
        </a:p>
      </dgm:t>
    </dgm:pt>
    <dgm:pt modelId="{4ADC9F62-FBF8-4AC3-8055-5ACED17F607D}" type="sibTrans" cxnId="{E59922F4-4F47-4B32-B139-65104FCD1CA3}">
      <dgm:prSet/>
      <dgm:spPr/>
      <dgm:t>
        <a:bodyPr/>
        <a:lstStyle/>
        <a:p>
          <a:endParaRPr lang="en-GB"/>
        </a:p>
      </dgm:t>
    </dgm:pt>
    <dgm:pt modelId="{036010FD-BC0E-4CB3-88C4-AA5DC378F499}">
      <dgm:prSet phldrT="[Text]" custT="1"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en-GB" sz="110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Involve facility management and housekeeping staff</a:t>
          </a:r>
          <a:endParaRPr lang="en-GB" sz="11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6A8DB0E4-47BE-43A9-8E42-0C7F83C7124F}" type="parTrans" cxnId="{CCD73027-D81D-49DC-930A-E9DCCE9B2DB0}">
      <dgm:prSet/>
      <dgm:spPr/>
      <dgm:t>
        <a:bodyPr/>
        <a:lstStyle/>
        <a:p>
          <a:endParaRPr lang="en-GB"/>
        </a:p>
      </dgm:t>
    </dgm:pt>
    <dgm:pt modelId="{73185B06-3DF2-43F7-AFDA-44C13B7B1871}" type="sibTrans" cxnId="{CCD73027-D81D-49DC-930A-E9DCCE9B2DB0}">
      <dgm:prSet/>
      <dgm:spPr/>
      <dgm:t>
        <a:bodyPr/>
        <a:lstStyle/>
        <a:p>
          <a:endParaRPr lang="en-GB"/>
        </a:p>
      </dgm:t>
    </dgm:pt>
    <dgm:pt modelId="{48AF5342-DC75-4DED-BAE7-3BEC46414288}">
      <dgm:prSet phldrT="[Text]" custT="1"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en-GB" sz="11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Medication review</a:t>
          </a:r>
          <a:endParaRPr lang="en-GB" sz="11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A7843BF3-CEA7-4FF7-AEA2-75ABBBE22750}" type="parTrans" cxnId="{9A6DA4CC-B956-43EA-9B69-8FC500199C9C}">
      <dgm:prSet/>
      <dgm:spPr/>
      <dgm:t>
        <a:bodyPr/>
        <a:lstStyle/>
        <a:p>
          <a:endParaRPr lang="en-GB"/>
        </a:p>
      </dgm:t>
    </dgm:pt>
    <dgm:pt modelId="{1C72A0B8-4723-4654-AF31-016114F047B7}" type="sibTrans" cxnId="{9A6DA4CC-B956-43EA-9B69-8FC500199C9C}">
      <dgm:prSet/>
      <dgm:spPr/>
      <dgm:t>
        <a:bodyPr/>
        <a:lstStyle/>
        <a:p>
          <a:endParaRPr lang="en-GB"/>
        </a:p>
      </dgm:t>
    </dgm:pt>
    <dgm:pt modelId="{F64EC786-708B-4425-981B-66D484D7FC4F}">
      <dgm:prSet phldrT="[Text]" custT="1"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en-GB" sz="110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Patient education on the positive benefit of interventions</a:t>
          </a:r>
          <a:endParaRPr lang="en-GB" sz="11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680FE1CF-0061-4E86-B4F5-7474B3B3993C}" type="parTrans" cxnId="{96B01D4F-7904-4281-8244-0940E0D36D06}">
      <dgm:prSet/>
      <dgm:spPr/>
      <dgm:t>
        <a:bodyPr/>
        <a:lstStyle/>
        <a:p>
          <a:endParaRPr lang="en-GB"/>
        </a:p>
      </dgm:t>
    </dgm:pt>
    <dgm:pt modelId="{4D080626-A570-4B2A-ABD4-C5A108D0786A}" type="sibTrans" cxnId="{96B01D4F-7904-4281-8244-0940E0D36D06}">
      <dgm:prSet/>
      <dgm:spPr/>
      <dgm:t>
        <a:bodyPr/>
        <a:lstStyle/>
        <a:p>
          <a:endParaRPr lang="en-GB"/>
        </a:p>
      </dgm:t>
    </dgm:pt>
    <dgm:pt modelId="{56F672B2-13CB-4061-90F7-5760A25C44EF}">
      <dgm:prSet phldrT="[Text]" custT="1"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en-GB" sz="11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Meet basic needs</a:t>
          </a:r>
          <a:endParaRPr lang="en-GB" sz="11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1A1CEE57-E274-47EC-8CD2-4FE6B0F87766}" type="parTrans" cxnId="{A0782789-1254-4263-85C7-51BE652F8B8A}">
      <dgm:prSet/>
      <dgm:spPr/>
      <dgm:t>
        <a:bodyPr/>
        <a:lstStyle/>
        <a:p>
          <a:endParaRPr lang="en-GB"/>
        </a:p>
      </dgm:t>
    </dgm:pt>
    <dgm:pt modelId="{B72CFF32-ED09-433F-A1A9-A135F059048D}" type="sibTrans" cxnId="{A0782789-1254-4263-85C7-51BE652F8B8A}">
      <dgm:prSet/>
      <dgm:spPr/>
      <dgm:t>
        <a:bodyPr/>
        <a:lstStyle/>
        <a:p>
          <a:endParaRPr lang="en-GB"/>
        </a:p>
      </dgm:t>
    </dgm:pt>
    <dgm:pt modelId="{67EE38BA-3C34-4C83-9BCF-29EE057ECF58}">
      <dgm:prSet phldrT="[Text]" custT="1"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en-GB" sz="11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Reduce harm from falls</a:t>
          </a:r>
          <a:endParaRPr lang="en-GB" sz="11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6995CCEE-09B9-425D-B17A-2C46F4926947}" type="parTrans" cxnId="{6D0BA07F-0E49-4C08-83EC-BC7BA0FEBE88}">
      <dgm:prSet/>
      <dgm:spPr/>
      <dgm:t>
        <a:bodyPr/>
        <a:lstStyle/>
        <a:p>
          <a:endParaRPr lang="en-GB"/>
        </a:p>
      </dgm:t>
    </dgm:pt>
    <dgm:pt modelId="{275F335F-52D8-4A0B-80AE-96BC40C887B4}" type="sibTrans" cxnId="{6D0BA07F-0E49-4C08-83EC-BC7BA0FEBE88}">
      <dgm:prSet/>
      <dgm:spPr/>
      <dgm:t>
        <a:bodyPr/>
        <a:lstStyle/>
        <a:p>
          <a:endParaRPr lang="en-GB"/>
        </a:p>
      </dgm:t>
    </dgm:pt>
    <dgm:pt modelId="{BB11E5EF-F09C-4D98-9BE3-F3AFCF6F11B6}" type="pres">
      <dgm:prSet presAssocID="{F1B9DA35-B473-4FFF-97D4-8D7F7B2DFC7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F2FB1C2-F1D2-4192-A032-1400B3884CD6}" type="pres">
      <dgm:prSet presAssocID="{E4972562-315C-441B-9414-6C8441F872D8}" presName="root1" presStyleCnt="0"/>
      <dgm:spPr/>
    </dgm:pt>
    <dgm:pt modelId="{DCA9A220-3944-4A0F-BB62-C5473B71851E}" type="pres">
      <dgm:prSet presAssocID="{E4972562-315C-441B-9414-6C8441F872D8}" presName="LevelOneTextNode" presStyleLbl="node0" presStyleIdx="0" presStyleCnt="1" custScaleX="108994" custScaleY="440545" custLinFactX="-50325" custLinFactNeighborX="-100000" custLinFactNeighborY="263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53F120A-691B-4DB4-8DA0-D16D6EA07104}" type="pres">
      <dgm:prSet presAssocID="{E4972562-315C-441B-9414-6C8441F872D8}" presName="level2hierChild" presStyleCnt="0"/>
      <dgm:spPr/>
    </dgm:pt>
    <dgm:pt modelId="{AD357090-5021-466F-AB20-AD74E5B61672}" type="pres">
      <dgm:prSet presAssocID="{34DA31E5-708D-45CD-9938-4D8CFD11FF59}" presName="conn2-1" presStyleLbl="parChTrans1D2" presStyleIdx="0" presStyleCnt="3"/>
      <dgm:spPr/>
      <dgm:t>
        <a:bodyPr/>
        <a:lstStyle/>
        <a:p>
          <a:endParaRPr lang="en-GB"/>
        </a:p>
      </dgm:t>
    </dgm:pt>
    <dgm:pt modelId="{BBD2C32B-4C0D-4409-ACD1-D5467A001E95}" type="pres">
      <dgm:prSet presAssocID="{34DA31E5-708D-45CD-9938-4D8CFD11FF59}" presName="connTx" presStyleLbl="parChTrans1D2" presStyleIdx="0" presStyleCnt="3"/>
      <dgm:spPr/>
      <dgm:t>
        <a:bodyPr/>
        <a:lstStyle/>
        <a:p>
          <a:endParaRPr lang="en-GB"/>
        </a:p>
      </dgm:t>
    </dgm:pt>
    <dgm:pt modelId="{74293123-9217-44A2-AE30-D993AA76B9A8}" type="pres">
      <dgm:prSet presAssocID="{A20D0A43-86F4-42A2-8E6B-17ED741DF3E2}" presName="root2" presStyleCnt="0"/>
      <dgm:spPr/>
    </dgm:pt>
    <dgm:pt modelId="{77E6C8DA-3FA9-4B38-A0B9-5C883B6E6E6B}" type="pres">
      <dgm:prSet presAssocID="{A20D0A43-86F4-42A2-8E6B-17ED741DF3E2}" presName="LevelTwoTextNode" presStyleLbl="node2" presStyleIdx="0" presStyleCnt="3" custScaleX="109727" custScaleY="175642" custLinFactNeighborX="-53330" custLinFactNeighborY="-765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B47F211-02BD-49DC-8D19-F115C0DCB754}" type="pres">
      <dgm:prSet presAssocID="{A20D0A43-86F4-42A2-8E6B-17ED741DF3E2}" presName="level3hierChild" presStyleCnt="0"/>
      <dgm:spPr/>
    </dgm:pt>
    <dgm:pt modelId="{87D71EC1-9238-4CB1-A893-A58FCDDB876C}" type="pres">
      <dgm:prSet presAssocID="{C76AEF56-1F0A-4B01-BBD0-5FB37EE297F8}" presName="conn2-1" presStyleLbl="parChTrans1D3" presStyleIdx="0" presStyleCnt="10"/>
      <dgm:spPr/>
      <dgm:t>
        <a:bodyPr/>
        <a:lstStyle/>
        <a:p>
          <a:endParaRPr lang="en-GB"/>
        </a:p>
      </dgm:t>
    </dgm:pt>
    <dgm:pt modelId="{CFE20E67-ED5C-4895-92B5-AA1B96C46697}" type="pres">
      <dgm:prSet presAssocID="{C76AEF56-1F0A-4B01-BBD0-5FB37EE297F8}" presName="connTx" presStyleLbl="parChTrans1D3" presStyleIdx="0" presStyleCnt="10"/>
      <dgm:spPr/>
      <dgm:t>
        <a:bodyPr/>
        <a:lstStyle/>
        <a:p>
          <a:endParaRPr lang="en-GB"/>
        </a:p>
      </dgm:t>
    </dgm:pt>
    <dgm:pt modelId="{5C3AEA42-0007-45A3-B431-1618B780A5A4}" type="pres">
      <dgm:prSet presAssocID="{0E4A9A91-45AF-4114-B1B0-D938F7C1CDCE}" presName="root2" presStyleCnt="0"/>
      <dgm:spPr/>
    </dgm:pt>
    <dgm:pt modelId="{17389083-F269-44F1-A120-A94CB86B36D4}" type="pres">
      <dgm:prSet presAssocID="{0E4A9A91-45AF-4114-B1B0-D938F7C1CDCE}" presName="LevelTwoTextNode" presStyleLbl="node3" presStyleIdx="0" presStyleCnt="10" custScaleX="210673" custLinFactNeighborX="20580" custLinFactNeighborY="1868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0D0BE2C-9C57-446F-B062-336E1EFB79AD}" type="pres">
      <dgm:prSet presAssocID="{0E4A9A91-45AF-4114-B1B0-D938F7C1CDCE}" presName="level3hierChild" presStyleCnt="0"/>
      <dgm:spPr/>
    </dgm:pt>
    <dgm:pt modelId="{E481C7FF-ED32-4257-85B7-E5AE608E4CBE}" type="pres">
      <dgm:prSet presAssocID="{B872CC85-7C22-4C3C-BE65-3DE9BF9E281A}" presName="conn2-1" presStyleLbl="parChTrans1D3" presStyleIdx="1" presStyleCnt="10"/>
      <dgm:spPr/>
      <dgm:t>
        <a:bodyPr/>
        <a:lstStyle/>
        <a:p>
          <a:endParaRPr lang="en-GB"/>
        </a:p>
      </dgm:t>
    </dgm:pt>
    <dgm:pt modelId="{CD1F81BE-847D-4783-9E54-53FA8C1220EA}" type="pres">
      <dgm:prSet presAssocID="{B872CC85-7C22-4C3C-BE65-3DE9BF9E281A}" presName="connTx" presStyleLbl="parChTrans1D3" presStyleIdx="1" presStyleCnt="10"/>
      <dgm:spPr/>
      <dgm:t>
        <a:bodyPr/>
        <a:lstStyle/>
        <a:p>
          <a:endParaRPr lang="en-GB"/>
        </a:p>
      </dgm:t>
    </dgm:pt>
    <dgm:pt modelId="{3A62144F-CD6C-4E3E-8BA2-1A94A631A148}" type="pres">
      <dgm:prSet presAssocID="{41344718-D32D-4EB5-8F12-0F640245F62C}" presName="root2" presStyleCnt="0"/>
      <dgm:spPr/>
    </dgm:pt>
    <dgm:pt modelId="{833D822D-230E-4657-9F3F-769F09C97D0E}" type="pres">
      <dgm:prSet presAssocID="{41344718-D32D-4EB5-8F12-0F640245F62C}" presName="LevelTwoTextNode" presStyleLbl="node3" presStyleIdx="1" presStyleCnt="10" custScaleX="210673" custLinFactNeighborX="20580" custLinFactNeighborY="1868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1A5FF94-C3D3-4746-80BC-3BD0BA0A3D66}" type="pres">
      <dgm:prSet presAssocID="{41344718-D32D-4EB5-8F12-0F640245F62C}" presName="level3hierChild" presStyleCnt="0"/>
      <dgm:spPr/>
    </dgm:pt>
    <dgm:pt modelId="{064E86E4-5B4A-4A2C-9DB2-F7B3CCB6FD9E}" type="pres">
      <dgm:prSet presAssocID="{F3E07508-EED6-4E0B-80D3-22AE2C4A4E14}" presName="conn2-1" presStyleLbl="parChTrans1D2" presStyleIdx="1" presStyleCnt="3"/>
      <dgm:spPr/>
      <dgm:t>
        <a:bodyPr/>
        <a:lstStyle/>
        <a:p>
          <a:endParaRPr lang="en-GB"/>
        </a:p>
      </dgm:t>
    </dgm:pt>
    <dgm:pt modelId="{08D372E5-BA4D-40C7-B172-A6EC37E5EE14}" type="pres">
      <dgm:prSet presAssocID="{F3E07508-EED6-4E0B-80D3-22AE2C4A4E14}" presName="connTx" presStyleLbl="parChTrans1D2" presStyleIdx="1" presStyleCnt="3"/>
      <dgm:spPr/>
      <dgm:t>
        <a:bodyPr/>
        <a:lstStyle/>
        <a:p>
          <a:endParaRPr lang="en-GB"/>
        </a:p>
      </dgm:t>
    </dgm:pt>
    <dgm:pt modelId="{832439C1-95CB-4BCE-BA00-7CEBDC6827EC}" type="pres">
      <dgm:prSet presAssocID="{94AAA92C-FC1D-4EE3-8507-3D053EF1059F}" presName="root2" presStyleCnt="0"/>
      <dgm:spPr/>
    </dgm:pt>
    <dgm:pt modelId="{9F775B71-B3AB-4195-A60E-0DCAAABD791B}" type="pres">
      <dgm:prSet presAssocID="{94AAA92C-FC1D-4EE3-8507-3D053EF1059F}" presName="LevelTwoTextNode" presStyleLbl="node2" presStyleIdx="1" presStyleCnt="3" custScaleX="113787" custScaleY="175642" custLinFactNeighborX="-53330" custLinFactNeighborY="1294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B854971-7D9B-4744-B80C-B22FF63CC2A0}" type="pres">
      <dgm:prSet presAssocID="{94AAA92C-FC1D-4EE3-8507-3D053EF1059F}" presName="level3hierChild" presStyleCnt="0"/>
      <dgm:spPr/>
    </dgm:pt>
    <dgm:pt modelId="{3FF86455-C307-48EF-BB86-2920A2036B65}" type="pres">
      <dgm:prSet presAssocID="{1A1CEE57-E274-47EC-8CD2-4FE6B0F87766}" presName="conn2-1" presStyleLbl="parChTrans1D3" presStyleIdx="2" presStyleCnt="10"/>
      <dgm:spPr/>
      <dgm:t>
        <a:bodyPr/>
        <a:lstStyle/>
        <a:p>
          <a:endParaRPr lang="en-GB"/>
        </a:p>
      </dgm:t>
    </dgm:pt>
    <dgm:pt modelId="{47A53DE8-BA93-4166-9FD1-2316E47F90C4}" type="pres">
      <dgm:prSet presAssocID="{1A1CEE57-E274-47EC-8CD2-4FE6B0F87766}" presName="connTx" presStyleLbl="parChTrans1D3" presStyleIdx="2" presStyleCnt="10"/>
      <dgm:spPr/>
      <dgm:t>
        <a:bodyPr/>
        <a:lstStyle/>
        <a:p>
          <a:endParaRPr lang="en-GB"/>
        </a:p>
      </dgm:t>
    </dgm:pt>
    <dgm:pt modelId="{DD6174B1-22F8-4F52-A9CF-0A3C8C92A1E2}" type="pres">
      <dgm:prSet presAssocID="{56F672B2-13CB-4061-90F7-5760A25C44EF}" presName="root2" presStyleCnt="0"/>
      <dgm:spPr/>
    </dgm:pt>
    <dgm:pt modelId="{E4C548DE-9788-48D4-A36C-BA3A1E533E63}" type="pres">
      <dgm:prSet presAssocID="{56F672B2-13CB-4061-90F7-5760A25C44EF}" presName="LevelTwoTextNode" presStyleLbl="node3" presStyleIdx="2" presStyleCnt="10" custScaleX="207655" custLinFactNeighborX="20580" custLinFactNeighborY="1868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78B15DA-9B26-40A2-B320-4CBDB5BB497B}" type="pres">
      <dgm:prSet presAssocID="{56F672B2-13CB-4061-90F7-5760A25C44EF}" presName="level3hierChild" presStyleCnt="0"/>
      <dgm:spPr/>
    </dgm:pt>
    <dgm:pt modelId="{6D502E2B-2BAE-41FC-B4D9-1D12FDB77B1A}" type="pres">
      <dgm:prSet presAssocID="{6995CCEE-09B9-425D-B17A-2C46F4926947}" presName="conn2-1" presStyleLbl="parChTrans1D3" presStyleIdx="3" presStyleCnt="10"/>
      <dgm:spPr/>
      <dgm:t>
        <a:bodyPr/>
        <a:lstStyle/>
        <a:p>
          <a:endParaRPr lang="en-GB"/>
        </a:p>
      </dgm:t>
    </dgm:pt>
    <dgm:pt modelId="{B81BD73A-CA74-4530-BA5A-456DC68501C7}" type="pres">
      <dgm:prSet presAssocID="{6995CCEE-09B9-425D-B17A-2C46F4926947}" presName="connTx" presStyleLbl="parChTrans1D3" presStyleIdx="3" presStyleCnt="10"/>
      <dgm:spPr/>
      <dgm:t>
        <a:bodyPr/>
        <a:lstStyle/>
        <a:p>
          <a:endParaRPr lang="en-GB"/>
        </a:p>
      </dgm:t>
    </dgm:pt>
    <dgm:pt modelId="{7A55EC67-DC1E-473E-BB67-55DF6EC4AE43}" type="pres">
      <dgm:prSet presAssocID="{67EE38BA-3C34-4C83-9BCF-29EE057ECF58}" presName="root2" presStyleCnt="0"/>
      <dgm:spPr/>
    </dgm:pt>
    <dgm:pt modelId="{2931983B-E253-4AC8-938E-CC531EA4D06F}" type="pres">
      <dgm:prSet presAssocID="{67EE38BA-3C34-4C83-9BCF-29EE057ECF58}" presName="LevelTwoTextNode" presStyleLbl="node3" presStyleIdx="3" presStyleCnt="10" custScaleX="210673" custLinFactNeighborX="21162" custLinFactNeighborY="1890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9EC0D16-2E64-4C10-8291-0750661FDD57}" type="pres">
      <dgm:prSet presAssocID="{67EE38BA-3C34-4C83-9BCF-29EE057ECF58}" presName="level3hierChild" presStyleCnt="0"/>
      <dgm:spPr/>
    </dgm:pt>
    <dgm:pt modelId="{622F208F-0E03-408D-BD42-F655DA3FF3F1}" type="pres">
      <dgm:prSet presAssocID="{50C49703-DBCB-4F39-8CB1-72E8CBAB0A4C}" presName="conn2-1" presStyleLbl="parChTrans1D3" presStyleIdx="4" presStyleCnt="10"/>
      <dgm:spPr/>
      <dgm:t>
        <a:bodyPr/>
        <a:lstStyle/>
        <a:p>
          <a:endParaRPr lang="en-GB"/>
        </a:p>
      </dgm:t>
    </dgm:pt>
    <dgm:pt modelId="{3021946A-2964-483F-A90D-FF0C15A947C7}" type="pres">
      <dgm:prSet presAssocID="{50C49703-DBCB-4F39-8CB1-72E8CBAB0A4C}" presName="connTx" presStyleLbl="parChTrans1D3" presStyleIdx="4" presStyleCnt="10"/>
      <dgm:spPr/>
      <dgm:t>
        <a:bodyPr/>
        <a:lstStyle/>
        <a:p>
          <a:endParaRPr lang="en-GB"/>
        </a:p>
      </dgm:t>
    </dgm:pt>
    <dgm:pt modelId="{1B8274B5-FB88-4104-9463-95DE9E91128A}" type="pres">
      <dgm:prSet presAssocID="{CAAAD16C-8DAB-473B-9714-8E4735F7D79F}" presName="root2" presStyleCnt="0"/>
      <dgm:spPr/>
    </dgm:pt>
    <dgm:pt modelId="{49F1DB75-2DB7-4B57-BC9F-7E3E8298004A}" type="pres">
      <dgm:prSet presAssocID="{CAAAD16C-8DAB-473B-9714-8E4735F7D79F}" presName="LevelTwoTextNode" presStyleLbl="node3" presStyleIdx="4" presStyleCnt="10" custScaleX="210673" custLinFactNeighborX="20580" custLinFactNeighborY="1868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1AAEE08-ECFD-4966-9924-3C6125541D96}" type="pres">
      <dgm:prSet presAssocID="{CAAAD16C-8DAB-473B-9714-8E4735F7D79F}" presName="level3hierChild" presStyleCnt="0"/>
      <dgm:spPr/>
    </dgm:pt>
    <dgm:pt modelId="{6084028C-56EA-4D71-8F69-02B7D427CDAD}" type="pres">
      <dgm:prSet presAssocID="{4854AECC-824E-4059-9510-F8A61D300B6D}" presName="conn2-1" presStyleLbl="parChTrans1D3" presStyleIdx="5" presStyleCnt="10"/>
      <dgm:spPr/>
      <dgm:t>
        <a:bodyPr/>
        <a:lstStyle/>
        <a:p>
          <a:endParaRPr lang="en-GB"/>
        </a:p>
      </dgm:t>
    </dgm:pt>
    <dgm:pt modelId="{5F4E3581-DCFD-4E36-B3B8-D6207D5E0890}" type="pres">
      <dgm:prSet presAssocID="{4854AECC-824E-4059-9510-F8A61D300B6D}" presName="connTx" presStyleLbl="parChTrans1D3" presStyleIdx="5" presStyleCnt="10"/>
      <dgm:spPr/>
      <dgm:t>
        <a:bodyPr/>
        <a:lstStyle/>
        <a:p>
          <a:endParaRPr lang="en-GB"/>
        </a:p>
      </dgm:t>
    </dgm:pt>
    <dgm:pt modelId="{4DF522FB-E001-4397-9029-B9DD1DA487F5}" type="pres">
      <dgm:prSet presAssocID="{E8E9650C-4FE2-43E8-8C1B-E32880CA3D43}" presName="root2" presStyleCnt="0"/>
      <dgm:spPr/>
    </dgm:pt>
    <dgm:pt modelId="{2826075B-5E5B-42AB-9298-840CA5F01794}" type="pres">
      <dgm:prSet presAssocID="{E8E9650C-4FE2-43E8-8C1B-E32880CA3D43}" presName="LevelTwoTextNode" presStyleLbl="node3" presStyleIdx="5" presStyleCnt="10" custScaleX="210673" custLinFactNeighborX="20580" custLinFactNeighborY="1868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C63FC2D-25DA-499F-889E-6653162C5F8A}" type="pres">
      <dgm:prSet presAssocID="{E8E9650C-4FE2-43E8-8C1B-E32880CA3D43}" presName="level3hierChild" presStyleCnt="0"/>
      <dgm:spPr/>
    </dgm:pt>
    <dgm:pt modelId="{E710A34E-6B12-4114-B007-03CE69C9BE6F}" type="pres">
      <dgm:prSet presAssocID="{A7843BF3-CEA7-4FF7-AEA2-75ABBBE22750}" presName="conn2-1" presStyleLbl="parChTrans1D3" presStyleIdx="6" presStyleCnt="10"/>
      <dgm:spPr/>
      <dgm:t>
        <a:bodyPr/>
        <a:lstStyle/>
        <a:p>
          <a:endParaRPr lang="en-GB"/>
        </a:p>
      </dgm:t>
    </dgm:pt>
    <dgm:pt modelId="{046B66FD-0286-467A-AF69-4F5065814848}" type="pres">
      <dgm:prSet presAssocID="{A7843BF3-CEA7-4FF7-AEA2-75ABBBE22750}" presName="connTx" presStyleLbl="parChTrans1D3" presStyleIdx="6" presStyleCnt="10"/>
      <dgm:spPr/>
      <dgm:t>
        <a:bodyPr/>
        <a:lstStyle/>
        <a:p>
          <a:endParaRPr lang="en-GB"/>
        </a:p>
      </dgm:t>
    </dgm:pt>
    <dgm:pt modelId="{075B59D5-2FB0-4D86-AE22-98ADA3AE0588}" type="pres">
      <dgm:prSet presAssocID="{48AF5342-DC75-4DED-BAE7-3BEC46414288}" presName="root2" presStyleCnt="0"/>
      <dgm:spPr/>
    </dgm:pt>
    <dgm:pt modelId="{CDAEBF23-BE59-4A6C-BBC6-F10BEE55F3D0}" type="pres">
      <dgm:prSet presAssocID="{48AF5342-DC75-4DED-BAE7-3BEC46414288}" presName="LevelTwoTextNode" presStyleLbl="node3" presStyleIdx="6" presStyleCnt="10" custScaleX="210673" custLinFactNeighborX="20580" custLinFactNeighborY="1868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FD4E5A8-6553-4848-8551-3CB61B19B9FD}" type="pres">
      <dgm:prSet presAssocID="{48AF5342-DC75-4DED-BAE7-3BEC46414288}" presName="level3hierChild" presStyleCnt="0"/>
      <dgm:spPr/>
    </dgm:pt>
    <dgm:pt modelId="{267FBB85-2D51-467D-9443-EE8EE19FE905}" type="pres">
      <dgm:prSet presAssocID="{680FE1CF-0061-4E86-B4F5-7474B3B3993C}" presName="conn2-1" presStyleLbl="parChTrans1D3" presStyleIdx="7" presStyleCnt="10"/>
      <dgm:spPr/>
      <dgm:t>
        <a:bodyPr/>
        <a:lstStyle/>
        <a:p>
          <a:endParaRPr lang="en-GB"/>
        </a:p>
      </dgm:t>
    </dgm:pt>
    <dgm:pt modelId="{5C1865DF-9FBB-41F8-A121-2A0134B50F17}" type="pres">
      <dgm:prSet presAssocID="{680FE1CF-0061-4E86-B4F5-7474B3B3993C}" presName="connTx" presStyleLbl="parChTrans1D3" presStyleIdx="7" presStyleCnt="10"/>
      <dgm:spPr/>
      <dgm:t>
        <a:bodyPr/>
        <a:lstStyle/>
        <a:p>
          <a:endParaRPr lang="en-GB"/>
        </a:p>
      </dgm:t>
    </dgm:pt>
    <dgm:pt modelId="{4540DC42-810C-491C-8601-EFD1E4208AA2}" type="pres">
      <dgm:prSet presAssocID="{F64EC786-708B-4425-981B-66D484D7FC4F}" presName="root2" presStyleCnt="0"/>
      <dgm:spPr/>
    </dgm:pt>
    <dgm:pt modelId="{CD14EB6D-A024-41AB-AF23-B2D0CAC4BF00}" type="pres">
      <dgm:prSet presAssocID="{F64EC786-708B-4425-981B-66D484D7FC4F}" presName="LevelTwoTextNode" presStyleLbl="node3" presStyleIdx="7" presStyleCnt="10" custScaleX="210673" custLinFactNeighborX="20580" custLinFactNeighborY="1868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BA58B73-0DAA-44C4-942F-1E8168BE7690}" type="pres">
      <dgm:prSet presAssocID="{F64EC786-708B-4425-981B-66D484D7FC4F}" presName="level3hierChild" presStyleCnt="0"/>
      <dgm:spPr/>
    </dgm:pt>
    <dgm:pt modelId="{43B67005-85C6-4C21-BA4C-4B406366D766}" type="pres">
      <dgm:prSet presAssocID="{21F33046-D4CE-4D85-805B-A27833C87D60}" presName="conn2-1" presStyleLbl="parChTrans1D2" presStyleIdx="2" presStyleCnt="3"/>
      <dgm:spPr/>
      <dgm:t>
        <a:bodyPr/>
        <a:lstStyle/>
        <a:p>
          <a:endParaRPr lang="en-GB"/>
        </a:p>
      </dgm:t>
    </dgm:pt>
    <dgm:pt modelId="{71725E09-C0D9-4E8B-8355-E91664C16392}" type="pres">
      <dgm:prSet presAssocID="{21F33046-D4CE-4D85-805B-A27833C87D60}" presName="connTx" presStyleLbl="parChTrans1D2" presStyleIdx="2" presStyleCnt="3"/>
      <dgm:spPr/>
      <dgm:t>
        <a:bodyPr/>
        <a:lstStyle/>
        <a:p>
          <a:endParaRPr lang="en-GB"/>
        </a:p>
      </dgm:t>
    </dgm:pt>
    <dgm:pt modelId="{8E9E7682-4A5F-4A65-9BF6-1559941D5F76}" type="pres">
      <dgm:prSet presAssocID="{ACD1AC78-E441-4E7C-BC90-3A794A730E7D}" presName="root2" presStyleCnt="0"/>
      <dgm:spPr/>
    </dgm:pt>
    <dgm:pt modelId="{35F8F0CB-8F44-4AFD-9E28-5FB19B4847E5}" type="pres">
      <dgm:prSet presAssocID="{ACD1AC78-E441-4E7C-BC90-3A794A730E7D}" presName="LevelTwoTextNode" presStyleLbl="node2" presStyleIdx="2" presStyleCnt="3" custScaleX="113570" custScaleY="175642" custLinFactNeighborX="-53330" custLinFactNeighborY="126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A232DCB-A00D-4D5B-BCE6-40230BE63B4C}" type="pres">
      <dgm:prSet presAssocID="{ACD1AC78-E441-4E7C-BC90-3A794A730E7D}" presName="level3hierChild" presStyleCnt="0"/>
      <dgm:spPr/>
    </dgm:pt>
    <dgm:pt modelId="{3C33D81F-2BEF-4E50-874D-B37F9F562914}" type="pres">
      <dgm:prSet presAssocID="{85E036CF-1243-4C6F-BCBE-F1F4025ACBF0}" presName="conn2-1" presStyleLbl="parChTrans1D3" presStyleIdx="8" presStyleCnt="10"/>
      <dgm:spPr/>
      <dgm:t>
        <a:bodyPr/>
        <a:lstStyle/>
        <a:p>
          <a:endParaRPr lang="en-GB"/>
        </a:p>
      </dgm:t>
    </dgm:pt>
    <dgm:pt modelId="{51A69347-AFFF-4EA5-A19C-607919881BF8}" type="pres">
      <dgm:prSet presAssocID="{85E036CF-1243-4C6F-BCBE-F1F4025ACBF0}" presName="connTx" presStyleLbl="parChTrans1D3" presStyleIdx="8" presStyleCnt="10"/>
      <dgm:spPr/>
      <dgm:t>
        <a:bodyPr/>
        <a:lstStyle/>
        <a:p>
          <a:endParaRPr lang="en-GB"/>
        </a:p>
      </dgm:t>
    </dgm:pt>
    <dgm:pt modelId="{8F8814BC-FF05-468A-9370-F9440B1FFC6E}" type="pres">
      <dgm:prSet presAssocID="{F69CDEA9-F428-4703-8811-F8A02DC220EA}" presName="root2" presStyleCnt="0"/>
      <dgm:spPr/>
    </dgm:pt>
    <dgm:pt modelId="{EE1CD874-9EC3-45C4-9F2E-75B3CC0BF683}" type="pres">
      <dgm:prSet presAssocID="{F69CDEA9-F428-4703-8811-F8A02DC220EA}" presName="LevelTwoTextNode" presStyleLbl="node3" presStyleIdx="8" presStyleCnt="10" custScaleX="210673" custLinFactNeighborX="20580" custLinFactNeighborY="1868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B11A6E8-0A03-4216-BC22-442CFA9C9B9A}" type="pres">
      <dgm:prSet presAssocID="{F69CDEA9-F428-4703-8811-F8A02DC220EA}" presName="level3hierChild" presStyleCnt="0"/>
      <dgm:spPr/>
    </dgm:pt>
    <dgm:pt modelId="{C5386A54-F65D-4648-AB01-8297EB2C0D4E}" type="pres">
      <dgm:prSet presAssocID="{6A8DB0E4-47BE-43A9-8E42-0C7F83C7124F}" presName="conn2-1" presStyleLbl="parChTrans1D3" presStyleIdx="9" presStyleCnt="10"/>
      <dgm:spPr/>
      <dgm:t>
        <a:bodyPr/>
        <a:lstStyle/>
        <a:p>
          <a:endParaRPr lang="en-GB"/>
        </a:p>
      </dgm:t>
    </dgm:pt>
    <dgm:pt modelId="{93BF2C1C-A080-4E47-863E-34D4353409C4}" type="pres">
      <dgm:prSet presAssocID="{6A8DB0E4-47BE-43A9-8E42-0C7F83C7124F}" presName="connTx" presStyleLbl="parChTrans1D3" presStyleIdx="9" presStyleCnt="10"/>
      <dgm:spPr/>
      <dgm:t>
        <a:bodyPr/>
        <a:lstStyle/>
        <a:p>
          <a:endParaRPr lang="en-GB"/>
        </a:p>
      </dgm:t>
    </dgm:pt>
    <dgm:pt modelId="{577E9588-883A-4286-8719-C3086BC75570}" type="pres">
      <dgm:prSet presAssocID="{036010FD-BC0E-4CB3-88C4-AA5DC378F499}" presName="root2" presStyleCnt="0"/>
      <dgm:spPr/>
    </dgm:pt>
    <dgm:pt modelId="{74C32011-DC42-4D1F-9D17-B813B72CE389}" type="pres">
      <dgm:prSet presAssocID="{036010FD-BC0E-4CB3-88C4-AA5DC378F499}" presName="LevelTwoTextNode" presStyleLbl="node3" presStyleIdx="9" presStyleCnt="10" custScaleX="210673" custLinFactNeighborX="2058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FDCBE8E-C19B-4D86-8C6B-F8E52B8A5514}" type="pres">
      <dgm:prSet presAssocID="{036010FD-BC0E-4CB3-88C4-AA5DC378F499}" presName="level3hierChild" presStyleCnt="0"/>
      <dgm:spPr/>
    </dgm:pt>
  </dgm:ptLst>
  <dgm:cxnLst>
    <dgm:cxn modelId="{9A6DA4CC-B956-43EA-9B69-8FC500199C9C}" srcId="{94AAA92C-FC1D-4EE3-8507-3D053EF1059F}" destId="{48AF5342-DC75-4DED-BAE7-3BEC46414288}" srcOrd="4" destOrd="0" parTransId="{A7843BF3-CEA7-4FF7-AEA2-75ABBBE22750}" sibTransId="{1C72A0B8-4723-4654-AF31-016114F047B7}"/>
    <dgm:cxn modelId="{3378CD92-6E85-4F4D-A80C-E3BEF4080F4C}" type="presOf" srcId="{85E036CF-1243-4C6F-BCBE-F1F4025ACBF0}" destId="{51A69347-AFFF-4EA5-A19C-607919881BF8}" srcOrd="1" destOrd="0" presId="urn:microsoft.com/office/officeart/2005/8/layout/hierarchy2"/>
    <dgm:cxn modelId="{CF85BB38-AD69-45E4-9E61-13100F422C9B}" type="presOf" srcId="{48AF5342-DC75-4DED-BAE7-3BEC46414288}" destId="{CDAEBF23-BE59-4A6C-BBC6-F10BEE55F3D0}" srcOrd="0" destOrd="0" presId="urn:microsoft.com/office/officeart/2005/8/layout/hierarchy2"/>
    <dgm:cxn modelId="{AD69E3BA-5BF5-4DE5-8A6D-35883687836D}" srcId="{ACD1AC78-E441-4E7C-BC90-3A794A730E7D}" destId="{F69CDEA9-F428-4703-8811-F8A02DC220EA}" srcOrd="0" destOrd="0" parTransId="{85E036CF-1243-4C6F-BCBE-F1F4025ACBF0}" sibTransId="{9FB8B26F-604C-416F-8B8F-B7E33785272D}"/>
    <dgm:cxn modelId="{E9126BD1-E1E4-4BF8-B060-C4141E5E91EC}" type="presOf" srcId="{21F33046-D4CE-4D85-805B-A27833C87D60}" destId="{43B67005-85C6-4C21-BA4C-4B406366D766}" srcOrd="0" destOrd="0" presId="urn:microsoft.com/office/officeart/2005/8/layout/hierarchy2"/>
    <dgm:cxn modelId="{3A37399D-9889-47E2-9127-6AF69F8E66E8}" type="presOf" srcId="{34DA31E5-708D-45CD-9938-4D8CFD11FF59}" destId="{BBD2C32B-4C0D-4409-ACD1-D5467A001E95}" srcOrd="1" destOrd="0" presId="urn:microsoft.com/office/officeart/2005/8/layout/hierarchy2"/>
    <dgm:cxn modelId="{75873C80-D0A8-4355-8F52-AEE15C08F753}" type="presOf" srcId="{B872CC85-7C22-4C3C-BE65-3DE9BF9E281A}" destId="{CD1F81BE-847D-4783-9E54-53FA8C1220EA}" srcOrd="1" destOrd="0" presId="urn:microsoft.com/office/officeart/2005/8/layout/hierarchy2"/>
    <dgm:cxn modelId="{A0782789-1254-4263-85C7-51BE652F8B8A}" srcId="{94AAA92C-FC1D-4EE3-8507-3D053EF1059F}" destId="{56F672B2-13CB-4061-90F7-5760A25C44EF}" srcOrd="0" destOrd="0" parTransId="{1A1CEE57-E274-47EC-8CD2-4FE6B0F87766}" sibTransId="{B72CFF32-ED09-433F-A1A9-A135F059048D}"/>
    <dgm:cxn modelId="{63698B3E-996C-46F0-B58C-A688E2561221}" srcId="{E4972562-315C-441B-9414-6C8441F872D8}" destId="{94AAA92C-FC1D-4EE3-8507-3D053EF1059F}" srcOrd="1" destOrd="0" parTransId="{F3E07508-EED6-4E0B-80D3-22AE2C4A4E14}" sibTransId="{5B485DD2-03A7-4897-944A-8BC050748B03}"/>
    <dgm:cxn modelId="{5DA1DFF8-9AE0-4999-B2A7-C1CD79AB41AB}" type="presOf" srcId="{C76AEF56-1F0A-4B01-BBD0-5FB37EE297F8}" destId="{CFE20E67-ED5C-4895-92B5-AA1B96C46697}" srcOrd="1" destOrd="0" presId="urn:microsoft.com/office/officeart/2005/8/layout/hierarchy2"/>
    <dgm:cxn modelId="{CCD73027-D81D-49DC-930A-E9DCCE9B2DB0}" srcId="{ACD1AC78-E441-4E7C-BC90-3A794A730E7D}" destId="{036010FD-BC0E-4CB3-88C4-AA5DC378F499}" srcOrd="1" destOrd="0" parTransId="{6A8DB0E4-47BE-43A9-8E42-0C7F83C7124F}" sibTransId="{73185B06-3DF2-43F7-AFDA-44C13B7B1871}"/>
    <dgm:cxn modelId="{88BE4B3B-EE20-4AA7-BA44-E5A8A69E4A2C}" type="presOf" srcId="{67EE38BA-3C34-4C83-9BCF-29EE057ECF58}" destId="{2931983B-E253-4AC8-938E-CC531EA4D06F}" srcOrd="0" destOrd="0" presId="urn:microsoft.com/office/officeart/2005/8/layout/hierarchy2"/>
    <dgm:cxn modelId="{9471DE4D-9FD9-4DF9-A430-883546E974B0}" type="presOf" srcId="{56F672B2-13CB-4061-90F7-5760A25C44EF}" destId="{E4C548DE-9788-48D4-A36C-BA3A1E533E63}" srcOrd="0" destOrd="0" presId="urn:microsoft.com/office/officeart/2005/8/layout/hierarchy2"/>
    <dgm:cxn modelId="{58819CF7-21E5-4FF2-B4ED-9B6054E383A5}" srcId="{E4972562-315C-441B-9414-6C8441F872D8}" destId="{A20D0A43-86F4-42A2-8E6B-17ED741DF3E2}" srcOrd="0" destOrd="0" parTransId="{34DA31E5-708D-45CD-9938-4D8CFD11FF59}" sibTransId="{E6AA971E-287B-4D36-AAB7-37C5B477A79C}"/>
    <dgm:cxn modelId="{EED1A604-63B2-497F-B2A1-314B48C6C8F4}" type="presOf" srcId="{CAAAD16C-8DAB-473B-9714-8E4735F7D79F}" destId="{49F1DB75-2DB7-4B57-BC9F-7E3E8298004A}" srcOrd="0" destOrd="0" presId="urn:microsoft.com/office/officeart/2005/8/layout/hierarchy2"/>
    <dgm:cxn modelId="{BFDD9E85-B1BA-4CF1-9346-A777B2942658}" type="presOf" srcId="{680FE1CF-0061-4E86-B4F5-7474B3B3993C}" destId="{267FBB85-2D51-467D-9443-EE8EE19FE905}" srcOrd="0" destOrd="0" presId="urn:microsoft.com/office/officeart/2005/8/layout/hierarchy2"/>
    <dgm:cxn modelId="{2FD45890-1617-49EA-AFB4-12595B116E1A}" type="presOf" srcId="{F69CDEA9-F428-4703-8811-F8A02DC220EA}" destId="{EE1CD874-9EC3-45C4-9F2E-75B3CC0BF683}" srcOrd="0" destOrd="0" presId="urn:microsoft.com/office/officeart/2005/8/layout/hierarchy2"/>
    <dgm:cxn modelId="{4A97C83F-684D-4BAA-A70E-885CD40823ED}" type="presOf" srcId="{036010FD-BC0E-4CB3-88C4-AA5DC378F499}" destId="{74C32011-DC42-4D1F-9D17-B813B72CE389}" srcOrd="0" destOrd="0" presId="urn:microsoft.com/office/officeart/2005/8/layout/hierarchy2"/>
    <dgm:cxn modelId="{A9C0849E-D9BB-46A7-A714-3513B6CA18EE}" type="presOf" srcId="{A7843BF3-CEA7-4FF7-AEA2-75ABBBE22750}" destId="{046B66FD-0286-467A-AF69-4F5065814848}" srcOrd="1" destOrd="0" presId="urn:microsoft.com/office/officeart/2005/8/layout/hierarchy2"/>
    <dgm:cxn modelId="{F9659A6A-5BED-4506-8CCE-A04314F047CB}" type="presOf" srcId="{6A8DB0E4-47BE-43A9-8E42-0C7F83C7124F}" destId="{C5386A54-F65D-4648-AB01-8297EB2C0D4E}" srcOrd="0" destOrd="0" presId="urn:microsoft.com/office/officeart/2005/8/layout/hierarchy2"/>
    <dgm:cxn modelId="{009DDFC3-B213-4E21-A5AB-3C95D0675A68}" type="presOf" srcId="{E4972562-315C-441B-9414-6C8441F872D8}" destId="{DCA9A220-3944-4A0F-BB62-C5473B71851E}" srcOrd="0" destOrd="0" presId="urn:microsoft.com/office/officeart/2005/8/layout/hierarchy2"/>
    <dgm:cxn modelId="{BF9ABEFD-A6B6-44D3-99C7-235148534E66}" type="presOf" srcId="{F1B9DA35-B473-4FFF-97D4-8D7F7B2DFC74}" destId="{BB11E5EF-F09C-4D98-9BE3-F3AFCF6F11B6}" srcOrd="0" destOrd="0" presId="urn:microsoft.com/office/officeart/2005/8/layout/hierarchy2"/>
    <dgm:cxn modelId="{2CDDEDEE-C681-4D6C-9406-A600BCFC9560}" type="presOf" srcId="{94AAA92C-FC1D-4EE3-8507-3D053EF1059F}" destId="{9F775B71-B3AB-4195-A60E-0DCAAABD791B}" srcOrd="0" destOrd="0" presId="urn:microsoft.com/office/officeart/2005/8/layout/hierarchy2"/>
    <dgm:cxn modelId="{6DFAEBB4-3D60-41D1-8320-6F061D147154}" type="presOf" srcId="{21F33046-D4CE-4D85-805B-A27833C87D60}" destId="{71725E09-C0D9-4E8B-8355-E91664C16392}" srcOrd="1" destOrd="0" presId="urn:microsoft.com/office/officeart/2005/8/layout/hierarchy2"/>
    <dgm:cxn modelId="{698940AF-FB43-4A8A-A528-56FDC5B770E1}" srcId="{94AAA92C-FC1D-4EE3-8507-3D053EF1059F}" destId="{E8E9650C-4FE2-43E8-8C1B-E32880CA3D43}" srcOrd="3" destOrd="0" parTransId="{4854AECC-824E-4059-9510-F8A61D300B6D}" sibTransId="{976F2754-12D0-4EE5-9187-D5092BE61F05}"/>
    <dgm:cxn modelId="{AEF0D817-17BD-487B-94C3-AC24FBCAA666}" srcId="{A20D0A43-86F4-42A2-8E6B-17ED741DF3E2}" destId="{0E4A9A91-45AF-4114-B1B0-D938F7C1CDCE}" srcOrd="0" destOrd="0" parTransId="{C76AEF56-1F0A-4B01-BBD0-5FB37EE297F8}" sibTransId="{8598A589-1FA8-4BD2-BA9F-576DCD9E9069}"/>
    <dgm:cxn modelId="{664E6A8B-CE51-4017-B993-A4F557F8E678}" srcId="{E4972562-315C-441B-9414-6C8441F872D8}" destId="{ACD1AC78-E441-4E7C-BC90-3A794A730E7D}" srcOrd="2" destOrd="0" parTransId="{21F33046-D4CE-4D85-805B-A27833C87D60}" sibTransId="{B5ACA529-9AC0-4D86-991A-A36884E3084F}"/>
    <dgm:cxn modelId="{70BC9D10-2600-4DEE-8789-6C5490B7F4BF}" type="presOf" srcId="{F64EC786-708B-4425-981B-66D484D7FC4F}" destId="{CD14EB6D-A024-41AB-AF23-B2D0CAC4BF00}" srcOrd="0" destOrd="0" presId="urn:microsoft.com/office/officeart/2005/8/layout/hierarchy2"/>
    <dgm:cxn modelId="{32B4DCF8-AD70-4E2D-BD14-60B2B27C0064}" type="presOf" srcId="{680FE1CF-0061-4E86-B4F5-7474B3B3993C}" destId="{5C1865DF-9FBB-41F8-A121-2A0134B50F17}" srcOrd="1" destOrd="0" presId="urn:microsoft.com/office/officeart/2005/8/layout/hierarchy2"/>
    <dgm:cxn modelId="{8B99382A-367C-4723-9D42-3F9EF09B7386}" type="presOf" srcId="{A7843BF3-CEA7-4FF7-AEA2-75ABBBE22750}" destId="{E710A34E-6B12-4114-B007-03CE69C9BE6F}" srcOrd="0" destOrd="0" presId="urn:microsoft.com/office/officeart/2005/8/layout/hierarchy2"/>
    <dgm:cxn modelId="{7CC63C76-8FA1-4284-BBA9-0A1DEE26A1BA}" type="presOf" srcId="{ACD1AC78-E441-4E7C-BC90-3A794A730E7D}" destId="{35F8F0CB-8F44-4AFD-9E28-5FB19B4847E5}" srcOrd="0" destOrd="0" presId="urn:microsoft.com/office/officeart/2005/8/layout/hierarchy2"/>
    <dgm:cxn modelId="{75CE517B-F35C-4D68-8FDD-B51D8502707F}" type="presOf" srcId="{6995CCEE-09B9-425D-B17A-2C46F4926947}" destId="{6D502E2B-2BAE-41FC-B4D9-1D12FDB77B1A}" srcOrd="0" destOrd="0" presId="urn:microsoft.com/office/officeart/2005/8/layout/hierarchy2"/>
    <dgm:cxn modelId="{8432EDEE-F76B-49DA-955B-70EB894DB1D4}" type="presOf" srcId="{1A1CEE57-E274-47EC-8CD2-4FE6B0F87766}" destId="{3FF86455-C307-48EF-BB86-2920A2036B65}" srcOrd="0" destOrd="0" presId="urn:microsoft.com/office/officeart/2005/8/layout/hierarchy2"/>
    <dgm:cxn modelId="{96B01D4F-7904-4281-8244-0940E0D36D06}" srcId="{94AAA92C-FC1D-4EE3-8507-3D053EF1059F}" destId="{F64EC786-708B-4425-981B-66D484D7FC4F}" srcOrd="5" destOrd="0" parTransId="{680FE1CF-0061-4E86-B4F5-7474B3B3993C}" sibTransId="{4D080626-A570-4B2A-ABD4-C5A108D0786A}"/>
    <dgm:cxn modelId="{36697611-638B-4D81-A6CA-5369BF9E4EB5}" type="presOf" srcId="{A20D0A43-86F4-42A2-8E6B-17ED741DF3E2}" destId="{77E6C8DA-3FA9-4B38-A0B9-5C883B6E6E6B}" srcOrd="0" destOrd="0" presId="urn:microsoft.com/office/officeart/2005/8/layout/hierarchy2"/>
    <dgm:cxn modelId="{C1B0CDD3-89A9-4879-B9E6-6E0C4A8BD7C3}" type="presOf" srcId="{6A8DB0E4-47BE-43A9-8E42-0C7F83C7124F}" destId="{93BF2C1C-A080-4E47-863E-34D4353409C4}" srcOrd="1" destOrd="0" presId="urn:microsoft.com/office/officeart/2005/8/layout/hierarchy2"/>
    <dgm:cxn modelId="{2A0BAB26-FDB5-4E62-A228-9C71263F7301}" type="presOf" srcId="{34DA31E5-708D-45CD-9938-4D8CFD11FF59}" destId="{AD357090-5021-466F-AB20-AD74E5B61672}" srcOrd="0" destOrd="0" presId="urn:microsoft.com/office/officeart/2005/8/layout/hierarchy2"/>
    <dgm:cxn modelId="{38714536-C267-40D5-9800-A75BBD96ACF6}" type="presOf" srcId="{50C49703-DBCB-4F39-8CB1-72E8CBAB0A4C}" destId="{3021946A-2964-483F-A90D-FF0C15A947C7}" srcOrd="1" destOrd="0" presId="urn:microsoft.com/office/officeart/2005/8/layout/hierarchy2"/>
    <dgm:cxn modelId="{2169CEB3-B518-4353-9080-B2A616D2A74C}" type="presOf" srcId="{C76AEF56-1F0A-4B01-BBD0-5FB37EE297F8}" destId="{87D71EC1-9238-4CB1-A893-A58FCDDB876C}" srcOrd="0" destOrd="0" presId="urn:microsoft.com/office/officeart/2005/8/layout/hierarchy2"/>
    <dgm:cxn modelId="{16E76ACD-F956-4FBE-B035-3C99B41AF014}" type="presOf" srcId="{6995CCEE-09B9-425D-B17A-2C46F4926947}" destId="{B81BD73A-CA74-4530-BA5A-456DC68501C7}" srcOrd="1" destOrd="0" presId="urn:microsoft.com/office/officeart/2005/8/layout/hierarchy2"/>
    <dgm:cxn modelId="{C3C2E3A9-9F32-4B66-AA33-3676E3429737}" type="presOf" srcId="{E8E9650C-4FE2-43E8-8C1B-E32880CA3D43}" destId="{2826075B-5E5B-42AB-9298-840CA5F01794}" srcOrd="0" destOrd="0" presId="urn:microsoft.com/office/officeart/2005/8/layout/hierarchy2"/>
    <dgm:cxn modelId="{63D67747-3663-44BC-8CEE-1821E1350920}" type="presOf" srcId="{85E036CF-1243-4C6F-BCBE-F1F4025ACBF0}" destId="{3C33D81F-2BEF-4E50-874D-B37F9F562914}" srcOrd="0" destOrd="0" presId="urn:microsoft.com/office/officeart/2005/8/layout/hierarchy2"/>
    <dgm:cxn modelId="{3D09094F-A63F-4E76-B868-76C3ED78E6A1}" srcId="{F1B9DA35-B473-4FFF-97D4-8D7F7B2DFC74}" destId="{E4972562-315C-441B-9414-6C8441F872D8}" srcOrd="0" destOrd="0" parTransId="{71072FA7-7CDB-4EEE-89D1-CBE987C4254F}" sibTransId="{3CC24FBA-172D-42DC-B816-A71888125547}"/>
    <dgm:cxn modelId="{E59922F4-4F47-4B32-B139-65104FCD1CA3}" srcId="{A20D0A43-86F4-42A2-8E6B-17ED741DF3E2}" destId="{41344718-D32D-4EB5-8F12-0F640245F62C}" srcOrd="1" destOrd="0" parTransId="{B872CC85-7C22-4C3C-BE65-3DE9BF9E281A}" sibTransId="{4ADC9F62-FBF8-4AC3-8055-5ACED17F607D}"/>
    <dgm:cxn modelId="{920F17E6-5130-4BF5-B880-290ACF3811B9}" srcId="{94AAA92C-FC1D-4EE3-8507-3D053EF1059F}" destId="{CAAAD16C-8DAB-473B-9714-8E4735F7D79F}" srcOrd="2" destOrd="0" parTransId="{50C49703-DBCB-4F39-8CB1-72E8CBAB0A4C}" sibTransId="{D522C32B-D886-43F1-9BAB-1EFC615DAA6D}"/>
    <dgm:cxn modelId="{88F19BF9-03AE-47C9-A474-AF5E8BCD018A}" type="presOf" srcId="{50C49703-DBCB-4F39-8CB1-72E8CBAB0A4C}" destId="{622F208F-0E03-408D-BD42-F655DA3FF3F1}" srcOrd="0" destOrd="0" presId="urn:microsoft.com/office/officeart/2005/8/layout/hierarchy2"/>
    <dgm:cxn modelId="{DFA287F6-619C-450C-ADD1-94E3B48E8A96}" type="presOf" srcId="{F3E07508-EED6-4E0B-80D3-22AE2C4A4E14}" destId="{064E86E4-5B4A-4A2C-9DB2-F7B3CCB6FD9E}" srcOrd="0" destOrd="0" presId="urn:microsoft.com/office/officeart/2005/8/layout/hierarchy2"/>
    <dgm:cxn modelId="{C29C1823-65DA-4688-97F2-A70F622722A8}" type="presOf" srcId="{41344718-D32D-4EB5-8F12-0F640245F62C}" destId="{833D822D-230E-4657-9F3F-769F09C97D0E}" srcOrd="0" destOrd="0" presId="urn:microsoft.com/office/officeart/2005/8/layout/hierarchy2"/>
    <dgm:cxn modelId="{4B241412-804A-4F36-BDE2-99FE27E69CC2}" type="presOf" srcId="{0E4A9A91-45AF-4114-B1B0-D938F7C1CDCE}" destId="{17389083-F269-44F1-A120-A94CB86B36D4}" srcOrd="0" destOrd="0" presId="urn:microsoft.com/office/officeart/2005/8/layout/hierarchy2"/>
    <dgm:cxn modelId="{6EA3FC43-1DA1-4B40-B3CF-99F7CA9CCB32}" type="presOf" srcId="{1A1CEE57-E274-47EC-8CD2-4FE6B0F87766}" destId="{47A53DE8-BA93-4166-9FD1-2316E47F90C4}" srcOrd="1" destOrd="0" presId="urn:microsoft.com/office/officeart/2005/8/layout/hierarchy2"/>
    <dgm:cxn modelId="{6D0BA07F-0E49-4C08-83EC-BC7BA0FEBE88}" srcId="{94AAA92C-FC1D-4EE3-8507-3D053EF1059F}" destId="{67EE38BA-3C34-4C83-9BCF-29EE057ECF58}" srcOrd="1" destOrd="0" parTransId="{6995CCEE-09B9-425D-B17A-2C46F4926947}" sibTransId="{275F335F-52D8-4A0B-80AE-96BC40C887B4}"/>
    <dgm:cxn modelId="{49525A6C-FBE3-4ECF-8B14-030FFD32B838}" type="presOf" srcId="{4854AECC-824E-4059-9510-F8A61D300B6D}" destId="{5F4E3581-DCFD-4E36-B3B8-D6207D5E0890}" srcOrd="1" destOrd="0" presId="urn:microsoft.com/office/officeart/2005/8/layout/hierarchy2"/>
    <dgm:cxn modelId="{59BAEB2B-0B62-4337-AC9B-999024D8A508}" type="presOf" srcId="{F3E07508-EED6-4E0B-80D3-22AE2C4A4E14}" destId="{08D372E5-BA4D-40C7-B172-A6EC37E5EE14}" srcOrd="1" destOrd="0" presId="urn:microsoft.com/office/officeart/2005/8/layout/hierarchy2"/>
    <dgm:cxn modelId="{F208A1CD-99B9-4CDD-B439-AC6470578835}" type="presOf" srcId="{B872CC85-7C22-4C3C-BE65-3DE9BF9E281A}" destId="{E481C7FF-ED32-4257-85B7-E5AE608E4CBE}" srcOrd="0" destOrd="0" presId="urn:microsoft.com/office/officeart/2005/8/layout/hierarchy2"/>
    <dgm:cxn modelId="{96B84B75-9685-4260-9933-62E27137E65B}" type="presOf" srcId="{4854AECC-824E-4059-9510-F8A61D300B6D}" destId="{6084028C-56EA-4D71-8F69-02B7D427CDAD}" srcOrd="0" destOrd="0" presId="urn:microsoft.com/office/officeart/2005/8/layout/hierarchy2"/>
    <dgm:cxn modelId="{FA8718E3-1258-4378-8667-88F03D5863C4}" type="presParOf" srcId="{BB11E5EF-F09C-4D98-9BE3-F3AFCF6F11B6}" destId="{EF2FB1C2-F1D2-4192-A032-1400B3884CD6}" srcOrd="0" destOrd="0" presId="urn:microsoft.com/office/officeart/2005/8/layout/hierarchy2"/>
    <dgm:cxn modelId="{C29C0F86-0974-44A4-9AA8-90F35D7A4394}" type="presParOf" srcId="{EF2FB1C2-F1D2-4192-A032-1400B3884CD6}" destId="{DCA9A220-3944-4A0F-BB62-C5473B71851E}" srcOrd="0" destOrd="0" presId="urn:microsoft.com/office/officeart/2005/8/layout/hierarchy2"/>
    <dgm:cxn modelId="{C4BFC3F8-0C81-4C2A-BB49-943417573F5F}" type="presParOf" srcId="{EF2FB1C2-F1D2-4192-A032-1400B3884CD6}" destId="{E53F120A-691B-4DB4-8DA0-D16D6EA07104}" srcOrd="1" destOrd="0" presId="urn:microsoft.com/office/officeart/2005/8/layout/hierarchy2"/>
    <dgm:cxn modelId="{8EF18EBF-9622-4371-8BA4-80F3849B3526}" type="presParOf" srcId="{E53F120A-691B-4DB4-8DA0-D16D6EA07104}" destId="{AD357090-5021-466F-AB20-AD74E5B61672}" srcOrd="0" destOrd="0" presId="urn:microsoft.com/office/officeart/2005/8/layout/hierarchy2"/>
    <dgm:cxn modelId="{F7358732-F669-4AB2-8557-07063CC7E2B7}" type="presParOf" srcId="{AD357090-5021-466F-AB20-AD74E5B61672}" destId="{BBD2C32B-4C0D-4409-ACD1-D5467A001E95}" srcOrd="0" destOrd="0" presId="urn:microsoft.com/office/officeart/2005/8/layout/hierarchy2"/>
    <dgm:cxn modelId="{866F3BDB-7C10-4979-86D2-E2912986F7E4}" type="presParOf" srcId="{E53F120A-691B-4DB4-8DA0-D16D6EA07104}" destId="{74293123-9217-44A2-AE30-D993AA76B9A8}" srcOrd="1" destOrd="0" presId="urn:microsoft.com/office/officeart/2005/8/layout/hierarchy2"/>
    <dgm:cxn modelId="{97E0007E-9BF8-4C19-9FD7-9C02F15D2A48}" type="presParOf" srcId="{74293123-9217-44A2-AE30-D993AA76B9A8}" destId="{77E6C8DA-3FA9-4B38-A0B9-5C883B6E6E6B}" srcOrd="0" destOrd="0" presId="urn:microsoft.com/office/officeart/2005/8/layout/hierarchy2"/>
    <dgm:cxn modelId="{34FDA24B-0F28-4F94-A3D7-6A8B880F4E72}" type="presParOf" srcId="{74293123-9217-44A2-AE30-D993AA76B9A8}" destId="{2B47F211-02BD-49DC-8D19-F115C0DCB754}" srcOrd="1" destOrd="0" presId="urn:microsoft.com/office/officeart/2005/8/layout/hierarchy2"/>
    <dgm:cxn modelId="{78B664E5-9CC0-4FA3-B042-2ED1DC22300F}" type="presParOf" srcId="{2B47F211-02BD-49DC-8D19-F115C0DCB754}" destId="{87D71EC1-9238-4CB1-A893-A58FCDDB876C}" srcOrd="0" destOrd="0" presId="urn:microsoft.com/office/officeart/2005/8/layout/hierarchy2"/>
    <dgm:cxn modelId="{DE8BFA4C-1AE4-43ED-930A-6186209C74A3}" type="presParOf" srcId="{87D71EC1-9238-4CB1-A893-A58FCDDB876C}" destId="{CFE20E67-ED5C-4895-92B5-AA1B96C46697}" srcOrd="0" destOrd="0" presId="urn:microsoft.com/office/officeart/2005/8/layout/hierarchy2"/>
    <dgm:cxn modelId="{76C5D77C-96EC-4C6A-8EF4-23E6E30BEC63}" type="presParOf" srcId="{2B47F211-02BD-49DC-8D19-F115C0DCB754}" destId="{5C3AEA42-0007-45A3-B431-1618B780A5A4}" srcOrd="1" destOrd="0" presId="urn:microsoft.com/office/officeart/2005/8/layout/hierarchy2"/>
    <dgm:cxn modelId="{11562054-E1B1-47A3-ACA1-142B5BF6B29E}" type="presParOf" srcId="{5C3AEA42-0007-45A3-B431-1618B780A5A4}" destId="{17389083-F269-44F1-A120-A94CB86B36D4}" srcOrd="0" destOrd="0" presId="urn:microsoft.com/office/officeart/2005/8/layout/hierarchy2"/>
    <dgm:cxn modelId="{195791CE-5BF4-4E13-B545-08DB50B108F7}" type="presParOf" srcId="{5C3AEA42-0007-45A3-B431-1618B780A5A4}" destId="{A0D0BE2C-9C57-446F-B062-336E1EFB79AD}" srcOrd="1" destOrd="0" presId="urn:microsoft.com/office/officeart/2005/8/layout/hierarchy2"/>
    <dgm:cxn modelId="{5F4FB2A9-81BE-4A00-83A9-26A6410321C3}" type="presParOf" srcId="{2B47F211-02BD-49DC-8D19-F115C0DCB754}" destId="{E481C7FF-ED32-4257-85B7-E5AE608E4CBE}" srcOrd="2" destOrd="0" presId="urn:microsoft.com/office/officeart/2005/8/layout/hierarchy2"/>
    <dgm:cxn modelId="{A1BE6A0B-1B2B-468C-BFB2-C75EAC22C394}" type="presParOf" srcId="{E481C7FF-ED32-4257-85B7-E5AE608E4CBE}" destId="{CD1F81BE-847D-4783-9E54-53FA8C1220EA}" srcOrd="0" destOrd="0" presId="urn:microsoft.com/office/officeart/2005/8/layout/hierarchy2"/>
    <dgm:cxn modelId="{0B8D5FD1-443C-4777-8412-0B2804D19992}" type="presParOf" srcId="{2B47F211-02BD-49DC-8D19-F115C0DCB754}" destId="{3A62144F-CD6C-4E3E-8BA2-1A94A631A148}" srcOrd="3" destOrd="0" presId="urn:microsoft.com/office/officeart/2005/8/layout/hierarchy2"/>
    <dgm:cxn modelId="{9881AEB6-C38F-459F-B9CC-98E479B548A1}" type="presParOf" srcId="{3A62144F-CD6C-4E3E-8BA2-1A94A631A148}" destId="{833D822D-230E-4657-9F3F-769F09C97D0E}" srcOrd="0" destOrd="0" presId="urn:microsoft.com/office/officeart/2005/8/layout/hierarchy2"/>
    <dgm:cxn modelId="{0A5DF5C4-13A0-444C-90A5-A765AEF271FF}" type="presParOf" srcId="{3A62144F-CD6C-4E3E-8BA2-1A94A631A148}" destId="{E1A5FF94-C3D3-4746-80BC-3BD0BA0A3D66}" srcOrd="1" destOrd="0" presId="urn:microsoft.com/office/officeart/2005/8/layout/hierarchy2"/>
    <dgm:cxn modelId="{27C5AFA2-A56E-4633-ABFB-D4EF5E857040}" type="presParOf" srcId="{E53F120A-691B-4DB4-8DA0-D16D6EA07104}" destId="{064E86E4-5B4A-4A2C-9DB2-F7B3CCB6FD9E}" srcOrd="2" destOrd="0" presId="urn:microsoft.com/office/officeart/2005/8/layout/hierarchy2"/>
    <dgm:cxn modelId="{84A4556D-98F9-45F2-98EA-163B691A1936}" type="presParOf" srcId="{064E86E4-5B4A-4A2C-9DB2-F7B3CCB6FD9E}" destId="{08D372E5-BA4D-40C7-B172-A6EC37E5EE14}" srcOrd="0" destOrd="0" presId="urn:microsoft.com/office/officeart/2005/8/layout/hierarchy2"/>
    <dgm:cxn modelId="{8B50F8B3-E1BC-4AC3-9822-D516E8DCB248}" type="presParOf" srcId="{E53F120A-691B-4DB4-8DA0-D16D6EA07104}" destId="{832439C1-95CB-4BCE-BA00-7CEBDC6827EC}" srcOrd="3" destOrd="0" presId="urn:microsoft.com/office/officeart/2005/8/layout/hierarchy2"/>
    <dgm:cxn modelId="{BBABB793-F487-49EC-8099-49DBDD83D800}" type="presParOf" srcId="{832439C1-95CB-4BCE-BA00-7CEBDC6827EC}" destId="{9F775B71-B3AB-4195-A60E-0DCAAABD791B}" srcOrd="0" destOrd="0" presId="urn:microsoft.com/office/officeart/2005/8/layout/hierarchy2"/>
    <dgm:cxn modelId="{7169CE2D-6F89-4885-9438-E8B0DD1E24D7}" type="presParOf" srcId="{832439C1-95CB-4BCE-BA00-7CEBDC6827EC}" destId="{AB854971-7D9B-4744-B80C-B22FF63CC2A0}" srcOrd="1" destOrd="0" presId="urn:microsoft.com/office/officeart/2005/8/layout/hierarchy2"/>
    <dgm:cxn modelId="{985FC419-B671-438A-977D-3C01A1E52FB8}" type="presParOf" srcId="{AB854971-7D9B-4744-B80C-B22FF63CC2A0}" destId="{3FF86455-C307-48EF-BB86-2920A2036B65}" srcOrd="0" destOrd="0" presId="urn:microsoft.com/office/officeart/2005/8/layout/hierarchy2"/>
    <dgm:cxn modelId="{C7C0B91D-41B0-4BD3-997A-0282FD861774}" type="presParOf" srcId="{3FF86455-C307-48EF-BB86-2920A2036B65}" destId="{47A53DE8-BA93-4166-9FD1-2316E47F90C4}" srcOrd="0" destOrd="0" presId="urn:microsoft.com/office/officeart/2005/8/layout/hierarchy2"/>
    <dgm:cxn modelId="{594FC276-C507-4179-BB7A-B149CC6DAB80}" type="presParOf" srcId="{AB854971-7D9B-4744-B80C-B22FF63CC2A0}" destId="{DD6174B1-22F8-4F52-A9CF-0A3C8C92A1E2}" srcOrd="1" destOrd="0" presId="urn:microsoft.com/office/officeart/2005/8/layout/hierarchy2"/>
    <dgm:cxn modelId="{0186975D-4F61-4FF6-8928-966F3689824D}" type="presParOf" srcId="{DD6174B1-22F8-4F52-A9CF-0A3C8C92A1E2}" destId="{E4C548DE-9788-48D4-A36C-BA3A1E533E63}" srcOrd="0" destOrd="0" presId="urn:microsoft.com/office/officeart/2005/8/layout/hierarchy2"/>
    <dgm:cxn modelId="{DCB15FFE-FD31-4B7F-B79B-59CB3BEDCC58}" type="presParOf" srcId="{DD6174B1-22F8-4F52-A9CF-0A3C8C92A1E2}" destId="{278B15DA-9B26-40A2-B320-4CBDB5BB497B}" srcOrd="1" destOrd="0" presId="urn:microsoft.com/office/officeart/2005/8/layout/hierarchy2"/>
    <dgm:cxn modelId="{43BB6F9B-3960-4711-AB9D-8C952F81BE0F}" type="presParOf" srcId="{AB854971-7D9B-4744-B80C-B22FF63CC2A0}" destId="{6D502E2B-2BAE-41FC-B4D9-1D12FDB77B1A}" srcOrd="2" destOrd="0" presId="urn:microsoft.com/office/officeart/2005/8/layout/hierarchy2"/>
    <dgm:cxn modelId="{6342E2EB-8B00-4A60-8AB9-6174EBFFC270}" type="presParOf" srcId="{6D502E2B-2BAE-41FC-B4D9-1D12FDB77B1A}" destId="{B81BD73A-CA74-4530-BA5A-456DC68501C7}" srcOrd="0" destOrd="0" presId="urn:microsoft.com/office/officeart/2005/8/layout/hierarchy2"/>
    <dgm:cxn modelId="{C26A74FC-1007-4EF3-AF4F-446A5CC7A4AF}" type="presParOf" srcId="{AB854971-7D9B-4744-B80C-B22FF63CC2A0}" destId="{7A55EC67-DC1E-473E-BB67-55DF6EC4AE43}" srcOrd="3" destOrd="0" presId="urn:microsoft.com/office/officeart/2005/8/layout/hierarchy2"/>
    <dgm:cxn modelId="{4E3C5897-1072-4225-88A4-3A9296339CFA}" type="presParOf" srcId="{7A55EC67-DC1E-473E-BB67-55DF6EC4AE43}" destId="{2931983B-E253-4AC8-938E-CC531EA4D06F}" srcOrd="0" destOrd="0" presId="urn:microsoft.com/office/officeart/2005/8/layout/hierarchy2"/>
    <dgm:cxn modelId="{B342965F-531F-4057-920C-BFAFD6E2CF10}" type="presParOf" srcId="{7A55EC67-DC1E-473E-BB67-55DF6EC4AE43}" destId="{C9EC0D16-2E64-4C10-8291-0750661FDD57}" srcOrd="1" destOrd="0" presId="urn:microsoft.com/office/officeart/2005/8/layout/hierarchy2"/>
    <dgm:cxn modelId="{7C12DB87-F06B-4C2B-B5B9-C96BC6452E70}" type="presParOf" srcId="{AB854971-7D9B-4744-B80C-B22FF63CC2A0}" destId="{622F208F-0E03-408D-BD42-F655DA3FF3F1}" srcOrd="4" destOrd="0" presId="urn:microsoft.com/office/officeart/2005/8/layout/hierarchy2"/>
    <dgm:cxn modelId="{9AA89CA8-8D81-4194-A88D-94B499C8EC8B}" type="presParOf" srcId="{622F208F-0E03-408D-BD42-F655DA3FF3F1}" destId="{3021946A-2964-483F-A90D-FF0C15A947C7}" srcOrd="0" destOrd="0" presId="urn:microsoft.com/office/officeart/2005/8/layout/hierarchy2"/>
    <dgm:cxn modelId="{A4F96747-BBD4-4771-8DBB-CA2FA7B63B4C}" type="presParOf" srcId="{AB854971-7D9B-4744-B80C-B22FF63CC2A0}" destId="{1B8274B5-FB88-4104-9463-95DE9E91128A}" srcOrd="5" destOrd="0" presId="urn:microsoft.com/office/officeart/2005/8/layout/hierarchy2"/>
    <dgm:cxn modelId="{A7B38568-FCD7-4C4A-9382-D2586B258B37}" type="presParOf" srcId="{1B8274B5-FB88-4104-9463-95DE9E91128A}" destId="{49F1DB75-2DB7-4B57-BC9F-7E3E8298004A}" srcOrd="0" destOrd="0" presId="urn:microsoft.com/office/officeart/2005/8/layout/hierarchy2"/>
    <dgm:cxn modelId="{A929878E-1E76-4B29-96D8-71537BA502D3}" type="presParOf" srcId="{1B8274B5-FB88-4104-9463-95DE9E91128A}" destId="{41AAEE08-ECFD-4966-9924-3C6125541D96}" srcOrd="1" destOrd="0" presId="urn:microsoft.com/office/officeart/2005/8/layout/hierarchy2"/>
    <dgm:cxn modelId="{AC6C976F-5CD9-40AE-AA99-A5AFCE188C95}" type="presParOf" srcId="{AB854971-7D9B-4744-B80C-B22FF63CC2A0}" destId="{6084028C-56EA-4D71-8F69-02B7D427CDAD}" srcOrd="6" destOrd="0" presId="urn:microsoft.com/office/officeart/2005/8/layout/hierarchy2"/>
    <dgm:cxn modelId="{E40A7A7D-26C0-479D-A208-A7D8EC2A7AF5}" type="presParOf" srcId="{6084028C-56EA-4D71-8F69-02B7D427CDAD}" destId="{5F4E3581-DCFD-4E36-B3B8-D6207D5E0890}" srcOrd="0" destOrd="0" presId="urn:microsoft.com/office/officeart/2005/8/layout/hierarchy2"/>
    <dgm:cxn modelId="{B1F5CEAD-1F12-4660-A5B2-414BEA024853}" type="presParOf" srcId="{AB854971-7D9B-4744-B80C-B22FF63CC2A0}" destId="{4DF522FB-E001-4397-9029-B9DD1DA487F5}" srcOrd="7" destOrd="0" presId="urn:microsoft.com/office/officeart/2005/8/layout/hierarchy2"/>
    <dgm:cxn modelId="{27A2C90B-2821-40C5-83E7-1A99FEC1C5EC}" type="presParOf" srcId="{4DF522FB-E001-4397-9029-B9DD1DA487F5}" destId="{2826075B-5E5B-42AB-9298-840CA5F01794}" srcOrd="0" destOrd="0" presId="urn:microsoft.com/office/officeart/2005/8/layout/hierarchy2"/>
    <dgm:cxn modelId="{3FA79033-DDAB-4F79-8759-F1181E33B00A}" type="presParOf" srcId="{4DF522FB-E001-4397-9029-B9DD1DA487F5}" destId="{EC63FC2D-25DA-499F-889E-6653162C5F8A}" srcOrd="1" destOrd="0" presId="urn:microsoft.com/office/officeart/2005/8/layout/hierarchy2"/>
    <dgm:cxn modelId="{2EDAF581-5674-47AF-BC86-C4B6CA5243E0}" type="presParOf" srcId="{AB854971-7D9B-4744-B80C-B22FF63CC2A0}" destId="{E710A34E-6B12-4114-B007-03CE69C9BE6F}" srcOrd="8" destOrd="0" presId="urn:microsoft.com/office/officeart/2005/8/layout/hierarchy2"/>
    <dgm:cxn modelId="{2A157865-2429-4868-9289-706502ECAA8E}" type="presParOf" srcId="{E710A34E-6B12-4114-B007-03CE69C9BE6F}" destId="{046B66FD-0286-467A-AF69-4F5065814848}" srcOrd="0" destOrd="0" presId="urn:microsoft.com/office/officeart/2005/8/layout/hierarchy2"/>
    <dgm:cxn modelId="{C45A56B1-253E-4FC7-8689-2C16CE3D256C}" type="presParOf" srcId="{AB854971-7D9B-4744-B80C-B22FF63CC2A0}" destId="{075B59D5-2FB0-4D86-AE22-98ADA3AE0588}" srcOrd="9" destOrd="0" presId="urn:microsoft.com/office/officeart/2005/8/layout/hierarchy2"/>
    <dgm:cxn modelId="{9D5212FC-F04D-4B23-9DC3-D00AE596D6E6}" type="presParOf" srcId="{075B59D5-2FB0-4D86-AE22-98ADA3AE0588}" destId="{CDAEBF23-BE59-4A6C-BBC6-F10BEE55F3D0}" srcOrd="0" destOrd="0" presId="urn:microsoft.com/office/officeart/2005/8/layout/hierarchy2"/>
    <dgm:cxn modelId="{39EB223C-DA73-4F0F-81DC-9405BE0D01FE}" type="presParOf" srcId="{075B59D5-2FB0-4D86-AE22-98ADA3AE0588}" destId="{CFD4E5A8-6553-4848-8551-3CB61B19B9FD}" srcOrd="1" destOrd="0" presId="urn:microsoft.com/office/officeart/2005/8/layout/hierarchy2"/>
    <dgm:cxn modelId="{47E69E91-8282-4C38-AA56-5B0A81EC1CA4}" type="presParOf" srcId="{AB854971-7D9B-4744-B80C-B22FF63CC2A0}" destId="{267FBB85-2D51-467D-9443-EE8EE19FE905}" srcOrd="10" destOrd="0" presId="urn:microsoft.com/office/officeart/2005/8/layout/hierarchy2"/>
    <dgm:cxn modelId="{2A53D315-0959-4282-9CA5-4E7B3ABF19F0}" type="presParOf" srcId="{267FBB85-2D51-467D-9443-EE8EE19FE905}" destId="{5C1865DF-9FBB-41F8-A121-2A0134B50F17}" srcOrd="0" destOrd="0" presId="urn:microsoft.com/office/officeart/2005/8/layout/hierarchy2"/>
    <dgm:cxn modelId="{BFBB0043-B8CF-4F09-B3A8-31C270973E57}" type="presParOf" srcId="{AB854971-7D9B-4744-B80C-B22FF63CC2A0}" destId="{4540DC42-810C-491C-8601-EFD1E4208AA2}" srcOrd="11" destOrd="0" presId="urn:microsoft.com/office/officeart/2005/8/layout/hierarchy2"/>
    <dgm:cxn modelId="{D9358EC1-EBD0-4E82-9308-D60D5ADBD99F}" type="presParOf" srcId="{4540DC42-810C-491C-8601-EFD1E4208AA2}" destId="{CD14EB6D-A024-41AB-AF23-B2D0CAC4BF00}" srcOrd="0" destOrd="0" presId="urn:microsoft.com/office/officeart/2005/8/layout/hierarchy2"/>
    <dgm:cxn modelId="{B59C3B97-A8B8-42AD-9850-B2F303C7C21E}" type="presParOf" srcId="{4540DC42-810C-491C-8601-EFD1E4208AA2}" destId="{4BA58B73-0DAA-44C4-942F-1E8168BE7690}" srcOrd="1" destOrd="0" presId="urn:microsoft.com/office/officeart/2005/8/layout/hierarchy2"/>
    <dgm:cxn modelId="{4B643F0E-7AE5-4887-9649-548E5D89AA68}" type="presParOf" srcId="{E53F120A-691B-4DB4-8DA0-D16D6EA07104}" destId="{43B67005-85C6-4C21-BA4C-4B406366D766}" srcOrd="4" destOrd="0" presId="urn:microsoft.com/office/officeart/2005/8/layout/hierarchy2"/>
    <dgm:cxn modelId="{BD168C2D-59A5-4E1B-9432-3B548A001CD2}" type="presParOf" srcId="{43B67005-85C6-4C21-BA4C-4B406366D766}" destId="{71725E09-C0D9-4E8B-8355-E91664C16392}" srcOrd="0" destOrd="0" presId="urn:microsoft.com/office/officeart/2005/8/layout/hierarchy2"/>
    <dgm:cxn modelId="{799AB44F-CC6E-44C1-A4E7-6B3429D599FB}" type="presParOf" srcId="{E53F120A-691B-4DB4-8DA0-D16D6EA07104}" destId="{8E9E7682-4A5F-4A65-9BF6-1559941D5F76}" srcOrd="5" destOrd="0" presId="urn:microsoft.com/office/officeart/2005/8/layout/hierarchy2"/>
    <dgm:cxn modelId="{33F47638-1A74-4BAD-939D-1AA8522D940E}" type="presParOf" srcId="{8E9E7682-4A5F-4A65-9BF6-1559941D5F76}" destId="{35F8F0CB-8F44-4AFD-9E28-5FB19B4847E5}" srcOrd="0" destOrd="0" presId="urn:microsoft.com/office/officeart/2005/8/layout/hierarchy2"/>
    <dgm:cxn modelId="{EE38AA2C-37D0-4A9D-82CD-907143B7211F}" type="presParOf" srcId="{8E9E7682-4A5F-4A65-9BF6-1559941D5F76}" destId="{0A232DCB-A00D-4D5B-BCE6-40230BE63B4C}" srcOrd="1" destOrd="0" presId="urn:microsoft.com/office/officeart/2005/8/layout/hierarchy2"/>
    <dgm:cxn modelId="{2DAE858C-9BFB-4E07-9F9B-8E2C444D19CC}" type="presParOf" srcId="{0A232DCB-A00D-4D5B-BCE6-40230BE63B4C}" destId="{3C33D81F-2BEF-4E50-874D-B37F9F562914}" srcOrd="0" destOrd="0" presId="urn:microsoft.com/office/officeart/2005/8/layout/hierarchy2"/>
    <dgm:cxn modelId="{C565FA60-A141-403A-88A1-D74875A26542}" type="presParOf" srcId="{3C33D81F-2BEF-4E50-874D-B37F9F562914}" destId="{51A69347-AFFF-4EA5-A19C-607919881BF8}" srcOrd="0" destOrd="0" presId="urn:microsoft.com/office/officeart/2005/8/layout/hierarchy2"/>
    <dgm:cxn modelId="{D38E163A-B296-4EB6-8D68-1DC05D92E375}" type="presParOf" srcId="{0A232DCB-A00D-4D5B-BCE6-40230BE63B4C}" destId="{8F8814BC-FF05-468A-9370-F9440B1FFC6E}" srcOrd="1" destOrd="0" presId="urn:microsoft.com/office/officeart/2005/8/layout/hierarchy2"/>
    <dgm:cxn modelId="{08AAB0ED-8D91-4558-90E1-7B4DE2318F0C}" type="presParOf" srcId="{8F8814BC-FF05-468A-9370-F9440B1FFC6E}" destId="{EE1CD874-9EC3-45C4-9F2E-75B3CC0BF683}" srcOrd="0" destOrd="0" presId="urn:microsoft.com/office/officeart/2005/8/layout/hierarchy2"/>
    <dgm:cxn modelId="{F5198014-E5D7-4763-8C6B-51111D7D547E}" type="presParOf" srcId="{8F8814BC-FF05-468A-9370-F9440B1FFC6E}" destId="{2B11A6E8-0A03-4216-BC22-442CFA9C9B9A}" srcOrd="1" destOrd="0" presId="urn:microsoft.com/office/officeart/2005/8/layout/hierarchy2"/>
    <dgm:cxn modelId="{16FEFFB5-E82F-4C84-914E-61502472E073}" type="presParOf" srcId="{0A232DCB-A00D-4D5B-BCE6-40230BE63B4C}" destId="{C5386A54-F65D-4648-AB01-8297EB2C0D4E}" srcOrd="2" destOrd="0" presId="urn:microsoft.com/office/officeart/2005/8/layout/hierarchy2"/>
    <dgm:cxn modelId="{179BF79B-2B4D-4150-9562-986CDE644308}" type="presParOf" srcId="{C5386A54-F65D-4648-AB01-8297EB2C0D4E}" destId="{93BF2C1C-A080-4E47-863E-34D4353409C4}" srcOrd="0" destOrd="0" presId="urn:microsoft.com/office/officeart/2005/8/layout/hierarchy2"/>
    <dgm:cxn modelId="{93F24F0F-7860-4829-8A3B-CE43A49F5BC5}" type="presParOf" srcId="{0A232DCB-A00D-4D5B-BCE6-40230BE63B4C}" destId="{577E9588-883A-4286-8719-C3086BC75570}" srcOrd="3" destOrd="0" presId="urn:microsoft.com/office/officeart/2005/8/layout/hierarchy2"/>
    <dgm:cxn modelId="{C465A8AA-69CF-438F-8CE9-D40B29C6A61F}" type="presParOf" srcId="{577E9588-883A-4286-8719-C3086BC75570}" destId="{74C32011-DC42-4D1F-9D17-B813B72CE389}" srcOrd="0" destOrd="0" presId="urn:microsoft.com/office/officeart/2005/8/layout/hierarchy2"/>
    <dgm:cxn modelId="{2D4D40DF-61E1-42F2-B1E8-798F7392FCE1}" type="presParOf" srcId="{577E9588-883A-4286-8719-C3086BC75570}" destId="{1FDCBE8E-C19B-4D86-8C6B-F8E52B8A551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EAF17B-49DB-443F-898E-06E03ACD2D4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A3C1F13-BB86-444C-94AF-F2502CFF3A28}">
      <dgm:prSet phldrT="[Text]"/>
      <dgm:spPr>
        <a:solidFill>
          <a:schemeClr val="accent4">
            <a:lumMod val="60000"/>
            <a:lumOff val="40000"/>
          </a:schemeClr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To improve the inpatient experience for adult female inpatients on a mental health unit in order to increase satisfaction by 25% in 10 months</a:t>
          </a:r>
          <a:endParaRPr lang="en-GB" dirty="0">
            <a:solidFill>
              <a:schemeClr val="tx1"/>
            </a:solidFill>
          </a:endParaRPr>
        </a:p>
      </dgm:t>
    </dgm:pt>
    <dgm:pt modelId="{BF16AAE7-FE97-46BA-91BE-03267A86A94E}" type="parTrans" cxnId="{56DD8737-8452-43FD-85B1-14188921753B}">
      <dgm:prSet/>
      <dgm:spPr/>
      <dgm:t>
        <a:bodyPr/>
        <a:lstStyle/>
        <a:p>
          <a:endParaRPr lang="en-GB"/>
        </a:p>
      </dgm:t>
    </dgm:pt>
    <dgm:pt modelId="{F5AA0923-67BF-4EC0-8C22-AE712B46EE0C}" type="sibTrans" cxnId="{56DD8737-8452-43FD-85B1-14188921753B}">
      <dgm:prSet/>
      <dgm:spPr/>
      <dgm:t>
        <a:bodyPr/>
        <a:lstStyle/>
        <a:p>
          <a:endParaRPr lang="en-GB"/>
        </a:p>
      </dgm:t>
    </dgm:pt>
    <dgm:pt modelId="{AE315944-3168-4E0E-A637-AFB91A39AFC1}">
      <dgm:prSet phldrT="[Text]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Ward Environment</a:t>
          </a:r>
          <a:endParaRPr lang="en-GB" dirty="0">
            <a:solidFill>
              <a:schemeClr val="tx1"/>
            </a:solidFill>
          </a:endParaRPr>
        </a:p>
      </dgm:t>
    </dgm:pt>
    <dgm:pt modelId="{F97AA74F-F958-4560-8441-1D5963873098}" type="parTrans" cxnId="{19A72A83-7177-4B25-9846-1086BFDF6B50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2ADA845C-D6C7-4386-8B11-6B954257106B}" type="sibTrans" cxnId="{19A72A83-7177-4B25-9846-1086BFDF6B50}">
      <dgm:prSet/>
      <dgm:spPr/>
      <dgm:t>
        <a:bodyPr/>
        <a:lstStyle/>
        <a:p>
          <a:endParaRPr lang="en-GB"/>
        </a:p>
      </dgm:t>
    </dgm:pt>
    <dgm:pt modelId="{966D9D59-3225-4998-8AB8-03DDB048ECC1}">
      <dgm:prSet phldrT="[Text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GB" dirty="0" smtClean="0"/>
            <a:t>Bed occupancy</a:t>
          </a:r>
          <a:endParaRPr lang="en-GB" dirty="0"/>
        </a:p>
      </dgm:t>
    </dgm:pt>
    <dgm:pt modelId="{E1643E44-4DCA-4BC7-A01A-B12DDBE7D3CF}" type="parTrans" cxnId="{11598B20-FED3-44CA-BBF4-937D0A54DD08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EC48D8E8-79A7-4AE6-A8DA-AC3DC095048A}" type="sibTrans" cxnId="{11598B20-FED3-44CA-BBF4-937D0A54DD08}">
      <dgm:prSet/>
      <dgm:spPr/>
      <dgm:t>
        <a:bodyPr/>
        <a:lstStyle/>
        <a:p>
          <a:endParaRPr lang="en-GB"/>
        </a:p>
      </dgm:t>
    </dgm:pt>
    <dgm:pt modelId="{5707DE97-D356-453D-8FD8-49099746B0D0}">
      <dgm:prSet phldrT="[Text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GB" dirty="0" smtClean="0"/>
            <a:t>Stop sleep outs</a:t>
          </a:r>
          <a:endParaRPr lang="en-GB" dirty="0"/>
        </a:p>
      </dgm:t>
    </dgm:pt>
    <dgm:pt modelId="{7FAC3AD3-2DE6-4419-9DA1-09C3ECD5C00B}" type="parTrans" cxnId="{F702E88B-00FA-450C-8CFF-251830AE2DB5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54EBB949-090B-4E30-9D54-74627D55BC48}" type="sibTrans" cxnId="{F702E88B-00FA-450C-8CFF-251830AE2DB5}">
      <dgm:prSet/>
      <dgm:spPr/>
      <dgm:t>
        <a:bodyPr/>
        <a:lstStyle/>
        <a:p>
          <a:endParaRPr lang="en-GB"/>
        </a:p>
      </dgm:t>
    </dgm:pt>
    <dgm:pt modelId="{613B9CF7-F2AE-419C-A1FC-A9C2BF02BAD1}">
      <dgm:prSet phldrT="[Text]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Multidisciplinary Ward Team Process</a:t>
          </a:r>
          <a:endParaRPr lang="en-GB" dirty="0">
            <a:solidFill>
              <a:schemeClr val="tx1"/>
            </a:solidFill>
          </a:endParaRPr>
        </a:p>
      </dgm:t>
    </dgm:pt>
    <dgm:pt modelId="{C14A612D-C9B2-44BC-9A3D-01513E60E370}" type="parTrans" cxnId="{2C86B3F6-7EB4-4110-964E-4C06CAD0763A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B825B709-8E58-4A66-A2C3-1552599E3CA2}" type="sibTrans" cxnId="{2C86B3F6-7EB4-4110-964E-4C06CAD0763A}">
      <dgm:prSet/>
      <dgm:spPr/>
      <dgm:t>
        <a:bodyPr/>
        <a:lstStyle/>
        <a:p>
          <a:endParaRPr lang="en-GB"/>
        </a:p>
      </dgm:t>
    </dgm:pt>
    <dgm:pt modelId="{045A56B4-E81B-4E38-B0DA-81A4E887212F}">
      <dgm:prSet phldrT="[Text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GB" dirty="0" smtClean="0"/>
            <a:t>Nursing input</a:t>
          </a:r>
          <a:endParaRPr lang="en-GB" dirty="0"/>
        </a:p>
      </dgm:t>
    </dgm:pt>
    <dgm:pt modelId="{0AC882FD-D75D-4BEE-964D-F43AF44D13E8}" type="parTrans" cxnId="{22EECD7A-D010-4B22-AE22-D62148D936F8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EC6A72B5-2B4A-45D1-9596-8D15D9329815}" type="sibTrans" cxnId="{22EECD7A-D010-4B22-AE22-D62148D936F8}">
      <dgm:prSet/>
      <dgm:spPr/>
      <dgm:t>
        <a:bodyPr/>
        <a:lstStyle/>
        <a:p>
          <a:endParaRPr lang="en-GB"/>
        </a:p>
      </dgm:t>
    </dgm:pt>
    <dgm:pt modelId="{927D8B51-6D65-4EDC-9EE9-6DECE0B7280C}">
      <dgm:prSet phldrT="[Text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GB" dirty="0" smtClean="0"/>
            <a:t>OT programme </a:t>
          </a:r>
        </a:p>
        <a:p>
          <a:r>
            <a:rPr lang="en-GB" dirty="0" smtClean="0"/>
            <a:t>Add senior OT to project team</a:t>
          </a:r>
          <a:endParaRPr lang="en-GB" dirty="0"/>
        </a:p>
      </dgm:t>
    </dgm:pt>
    <dgm:pt modelId="{1EB99F2D-51B1-4AA6-ABAC-3A4CA90326EE}" type="parTrans" cxnId="{348D78F9-66FA-499D-B1C5-34265FAC84A3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619998CF-5C96-4174-A06E-5ED96FF1A219}" type="sibTrans" cxnId="{348D78F9-66FA-499D-B1C5-34265FAC84A3}">
      <dgm:prSet/>
      <dgm:spPr/>
      <dgm:t>
        <a:bodyPr/>
        <a:lstStyle/>
        <a:p>
          <a:endParaRPr lang="en-GB"/>
        </a:p>
      </dgm:t>
    </dgm:pt>
    <dgm:pt modelId="{EA49D0A6-044A-4586-B00B-2EE21E5B5138}">
      <dgm:prSet phldrT="[Text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GB" dirty="0" smtClean="0"/>
            <a:t>Pharmacy input</a:t>
          </a:r>
          <a:endParaRPr lang="en-GB" dirty="0"/>
        </a:p>
      </dgm:t>
    </dgm:pt>
    <dgm:pt modelId="{07628917-1B3D-4CC3-B86F-C5175AADF09D}" type="parTrans" cxnId="{E07FE0C2-7D38-4524-BC02-64FC72A52DB2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4B26D911-87BE-431D-9C5B-7B5BC1305578}" type="sibTrans" cxnId="{E07FE0C2-7D38-4524-BC02-64FC72A52DB2}">
      <dgm:prSet/>
      <dgm:spPr/>
      <dgm:t>
        <a:bodyPr/>
        <a:lstStyle/>
        <a:p>
          <a:endParaRPr lang="en-GB"/>
        </a:p>
      </dgm:t>
    </dgm:pt>
    <dgm:pt modelId="{EB53EA07-0D23-4D1C-97DC-DA59ECACDC3D}">
      <dgm:prSet phldrT="[Text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GB" dirty="0" smtClean="0"/>
            <a:t>Family support</a:t>
          </a:r>
          <a:endParaRPr lang="en-GB" dirty="0"/>
        </a:p>
      </dgm:t>
    </dgm:pt>
    <dgm:pt modelId="{AD44C19A-9547-4792-8875-853767FB9161}" type="parTrans" cxnId="{429D767A-DCBD-4989-870C-938CD9DBF8E8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92BF8E3C-6251-4B63-8CDB-A6FA800AFCFA}" type="sibTrans" cxnId="{429D767A-DCBD-4989-870C-938CD9DBF8E8}">
      <dgm:prSet/>
      <dgm:spPr/>
      <dgm:t>
        <a:bodyPr/>
        <a:lstStyle/>
        <a:p>
          <a:endParaRPr lang="en-GB"/>
        </a:p>
      </dgm:t>
    </dgm:pt>
    <dgm:pt modelId="{414C4CB7-B59E-4CF8-A30A-3C7250AB4FF8}">
      <dgm:prSet phldrT="[Text]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Patient Choice</a:t>
          </a:r>
          <a:endParaRPr lang="en-GB" dirty="0">
            <a:solidFill>
              <a:schemeClr val="tx1"/>
            </a:solidFill>
          </a:endParaRPr>
        </a:p>
      </dgm:t>
    </dgm:pt>
    <dgm:pt modelId="{1C981A20-985F-4C16-BD85-CD9D37EFF7CE}" type="parTrans" cxnId="{58F27204-B8FE-49D1-9E42-73074021655D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8FC97AC2-50D3-4A71-8069-6D3EADF816FE}" type="sibTrans" cxnId="{58F27204-B8FE-49D1-9E42-73074021655D}">
      <dgm:prSet/>
      <dgm:spPr/>
      <dgm:t>
        <a:bodyPr/>
        <a:lstStyle/>
        <a:p>
          <a:endParaRPr lang="en-GB"/>
        </a:p>
      </dgm:t>
    </dgm:pt>
    <dgm:pt modelId="{FB50B548-87FE-4884-AF31-EE59FD1F15E5}">
      <dgm:prSet phldrT="[Text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GB" dirty="0" smtClean="0"/>
            <a:t>Ward round</a:t>
          </a:r>
          <a:endParaRPr lang="en-GB" dirty="0"/>
        </a:p>
      </dgm:t>
    </dgm:pt>
    <dgm:pt modelId="{9CF4CE00-CBC8-4CD3-886E-431EF60ED478}" type="parTrans" cxnId="{2B13A705-79B8-466A-ABCC-FB2D19D32EFB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54F7F818-FF4F-4F11-A158-FB18693F5FB4}" type="sibTrans" cxnId="{2B13A705-79B8-466A-ABCC-FB2D19D32EFB}">
      <dgm:prSet/>
      <dgm:spPr/>
      <dgm:t>
        <a:bodyPr/>
        <a:lstStyle/>
        <a:p>
          <a:endParaRPr lang="en-GB"/>
        </a:p>
      </dgm:t>
    </dgm:pt>
    <dgm:pt modelId="{3234BEDE-AFB5-4F7B-95BE-6D83E3393F24}">
      <dgm:prSet phldrT="[Text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GB" dirty="0" smtClean="0"/>
            <a:t>Complaints</a:t>
          </a:r>
          <a:endParaRPr lang="en-GB" dirty="0"/>
        </a:p>
      </dgm:t>
    </dgm:pt>
    <dgm:pt modelId="{4CD56C2C-6B28-4153-9BC5-5A5543368BF2}" type="parTrans" cxnId="{4F484210-91D3-4463-9C42-4271645F2F39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D7CAA5E6-3404-4C47-A9C5-2222F7E616FE}" type="sibTrans" cxnId="{4F484210-91D3-4463-9C42-4271645F2F39}">
      <dgm:prSet/>
      <dgm:spPr/>
      <dgm:t>
        <a:bodyPr/>
        <a:lstStyle/>
        <a:p>
          <a:endParaRPr lang="en-GB"/>
        </a:p>
      </dgm:t>
    </dgm:pt>
    <dgm:pt modelId="{E5BBD7E7-E01E-4EC5-A32C-B6BFB4CED235}">
      <dgm:prSet phldrT="[Text]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Ward Activities</a:t>
          </a:r>
          <a:endParaRPr lang="en-GB" dirty="0">
            <a:solidFill>
              <a:schemeClr val="tx1"/>
            </a:solidFill>
          </a:endParaRPr>
        </a:p>
      </dgm:t>
    </dgm:pt>
    <dgm:pt modelId="{4257D7FC-C7B5-409C-A9BB-7C05D3023340}" type="parTrans" cxnId="{EEB5601C-DD9A-4343-AA9D-B214D1B53B3D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C39D76CD-1689-40D6-8408-2A3B2F857368}" type="sibTrans" cxnId="{EEB5601C-DD9A-4343-AA9D-B214D1B53B3D}">
      <dgm:prSet/>
      <dgm:spPr/>
      <dgm:t>
        <a:bodyPr/>
        <a:lstStyle/>
        <a:p>
          <a:endParaRPr lang="en-GB"/>
        </a:p>
      </dgm:t>
    </dgm:pt>
    <dgm:pt modelId="{7F206B2F-1739-456D-8CAA-5FDAC3B514FF}" type="pres">
      <dgm:prSet presAssocID="{84EAF17B-49DB-443F-898E-06E03ACD2D4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E93EECA-32A5-4AFC-BB8B-C14E5EDCEF2E}" type="pres">
      <dgm:prSet presAssocID="{4A3C1F13-BB86-444C-94AF-F2502CFF3A28}" presName="root1" presStyleCnt="0"/>
      <dgm:spPr/>
    </dgm:pt>
    <dgm:pt modelId="{31701DDF-4BA4-40CD-93CE-A42E291FC80F}" type="pres">
      <dgm:prSet presAssocID="{4A3C1F13-BB86-444C-94AF-F2502CFF3A28}" presName="LevelOneTextNode" presStyleLbl="node0" presStyleIdx="0" presStyleCnt="1" custAng="5400000" custFlipHor="1" custScaleX="421887" custScaleY="44166" custLinFactNeighborX="-98500" custLinFactNeighborY="-273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E5362D07-4858-4A2C-A46A-314E33AF06E1}" type="pres">
      <dgm:prSet presAssocID="{4A3C1F13-BB86-444C-94AF-F2502CFF3A28}" presName="level2hierChild" presStyleCnt="0"/>
      <dgm:spPr/>
    </dgm:pt>
    <dgm:pt modelId="{E0E8751D-25B0-49F6-8BD6-1AE720FE00F2}" type="pres">
      <dgm:prSet presAssocID="{F97AA74F-F958-4560-8441-1D5963873098}" presName="conn2-1" presStyleLbl="parChTrans1D2" presStyleIdx="0" presStyleCnt="4"/>
      <dgm:spPr/>
      <dgm:t>
        <a:bodyPr/>
        <a:lstStyle/>
        <a:p>
          <a:endParaRPr lang="en-GB"/>
        </a:p>
      </dgm:t>
    </dgm:pt>
    <dgm:pt modelId="{F957851E-5FA4-483E-8C7B-166EED602DAB}" type="pres">
      <dgm:prSet presAssocID="{F97AA74F-F958-4560-8441-1D5963873098}" presName="connTx" presStyleLbl="parChTrans1D2" presStyleIdx="0" presStyleCnt="4"/>
      <dgm:spPr/>
      <dgm:t>
        <a:bodyPr/>
        <a:lstStyle/>
        <a:p>
          <a:endParaRPr lang="en-GB"/>
        </a:p>
      </dgm:t>
    </dgm:pt>
    <dgm:pt modelId="{429AFCD0-3988-422C-849C-35254D695D8B}" type="pres">
      <dgm:prSet presAssocID="{AE315944-3168-4E0E-A637-AFB91A39AFC1}" presName="root2" presStyleCnt="0"/>
      <dgm:spPr/>
    </dgm:pt>
    <dgm:pt modelId="{CF5CEE62-B934-4D9E-84CB-152EE3946C13}" type="pres">
      <dgm:prSet presAssocID="{AE315944-3168-4E0E-A637-AFB91A39AFC1}" presName="LevelTwoTextNode" presStyleLbl="node2" presStyleIdx="0" presStyleCnt="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78ED5003-871A-42F7-84F0-2DF81CADD93B}" type="pres">
      <dgm:prSet presAssocID="{AE315944-3168-4E0E-A637-AFB91A39AFC1}" presName="level3hierChild" presStyleCnt="0"/>
      <dgm:spPr/>
    </dgm:pt>
    <dgm:pt modelId="{3629C91A-C1EE-43F1-957A-41114723552D}" type="pres">
      <dgm:prSet presAssocID="{E1643E44-4DCA-4BC7-A01A-B12DDBE7D3CF}" presName="conn2-1" presStyleLbl="parChTrans1D3" presStyleIdx="0" presStyleCnt="8"/>
      <dgm:spPr/>
      <dgm:t>
        <a:bodyPr/>
        <a:lstStyle/>
        <a:p>
          <a:endParaRPr lang="en-GB"/>
        </a:p>
      </dgm:t>
    </dgm:pt>
    <dgm:pt modelId="{3181115D-C26E-4D4E-87E2-0E6E59930CE1}" type="pres">
      <dgm:prSet presAssocID="{E1643E44-4DCA-4BC7-A01A-B12DDBE7D3CF}" presName="connTx" presStyleLbl="parChTrans1D3" presStyleIdx="0" presStyleCnt="8"/>
      <dgm:spPr/>
      <dgm:t>
        <a:bodyPr/>
        <a:lstStyle/>
        <a:p>
          <a:endParaRPr lang="en-GB"/>
        </a:p>
      </dgm:t>
    </dgm:pt>
    <dgm:pt modelId="{AAC576AC-89D2-457F-9263-1EB99907A1DE}" type="pres">
      <dgm:prSet presAssocID="{966D9D59-3225-4998-8AB8-03DDB048ECC1}" presName="root2" presStyleCnt="0"/>
      <dgm:spPr/>
    </dgm:pt>
    <dgm:pt modelId="{698C40A9-F66D-45B9-83BD-8C24309EC503}" type="pres">
      <dgm:prSet presAssocID="{966D9D59-3225-4998-8AB8-03DDB048ECC1}" presName="LevelTwoTextNode" presStyleLbl="node3" presStyleIdx="0" presStyleCnt="8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5A75B399-6072-4CDC-A536-A165C0E0ACB9}" type="pres">
      <dgm:prSet presAssocID="{966D9D59-3225-4998-8AB8-03DDB048ECC1}" presName="level3hierChild" presStyleCnt="0"/>
      <dgm:spPr/>
    </dgm:pt>
    <dgm:pt modelId="{7AAB4B11-AE3D-4B50-AADC-75DC22DDE25A}" type="pres">
      <dgm:prSet presAssocID="{7FAC3AD3-2DE6-4419-9DA1-09C3ECD5C00B}" presName="conn2-1" presStyleLbl="parChTrans1D3" presStyleIdx="1" presStyleCnt="8"/>
      <dgm:spPr/>
      <dgm:t>
        <a:bodyPr/>
        <a:lstStyle/>
        <a:p>
          <a:endParaRPr lang="en-GB"/>
        </a:p>
      </dgm:t>
    </dgm:pt>
    <dgm:pt modelId="{AF5FA9E4-ED3A-4E69-8865-98B187313008}" type="pres">
      <dgm:prSet presAssocID="{7FAC3AD3-2DE6-4419-9DA1-09C3ECD5C00B}" presName="connTx" presStyleLbl="parChTrans1D3" presStyleIdx="1" presStyleCnt="8"/>
      <dgm:spPr/>
      <dgm:t>
        <a:bodyPr/>
        <a:lstStyle/>
        <a:p>
          <a:endParaRPr lang="en-GB"/>
        </a:p>
      </dgm:t>
    </dgm:pt>
    <dgm:pt modelId="{0DC21E62-A87A-4018-9A52-F45B24A5E853}" type="pres">
      <dgm:prSet presAssocID="{5707DE97-D356-453D-8FD8-49099746B0D0}" presName="root2" presStyleCnt="0"/>
      <dgm:spPr/>
    </dgm:pt>
    <dgm:pt modelId="{97840B70-0E03-4132-82DB-88C558FB9245}" type="pres">
      <dgm:prSet presAssocID="{5707DE97-D356-453D-8FD8-49099746B0D0}" presName="LevelTwoTextNode" presStyleLbl="node3" presStyleIdx="1" presStyleCnt="8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39CF140A-278F-468E-A63C-39124E475846}" type="pres">
      <dgm:prSet presAssocID="{5707DE97-D356-453D-8FD8-49099746B0D0}" presName="level3hierChild" presStyleCnt="0"/>
      <dgm:spPr/>
    </dgm:pt>
    <dgm:pt modelId="{5B56B3CE-BB89-41AB-A135-F2DE8DD8BF26}" type="pres">
      <dgm:prSet presAssocID="{C14A612D-C9B2-44BC-9A3D-01513E60E370}" presName="conn2-1" presStyleLbl="parChTrans1D2" presStyleIdx="1" presStyleCnt="4"/>
      <dgm:spPr/>
      <dgm:t>
        <a:bodyPr/>
        <a:lstStyle/>
        <a:p>
          <a:endParaRPr lang="en-GB"/>
        </a:p>
      </dgm:t>
    </dgm:pt>
    <dgm:pt modelId="{4CA3D8CE-0201-445A-9892-3A65CBF57928}" type="pres">
      <dgm:prSet presAssocID="{C14A612D-C9B2-44BC-9A3D-01513E60E370}" presName="connTx" presStyleLbl="parChTrans1D2" presStyleIdx="1" presStyleCnt="4"/>
      <dgm:spPr/>
      <dgm:t>
        <a:bodyPr/>
        <a:lstStyle/>
        <a:p>
          <a:endParaRPr lang="en-GB"/>
        </a:p>
      </dgm:t>
    </dgm:pt>
    <dgm:pt modelId="{E4273442-129B-4B98-A772-86E0A6A4AD43}" type="pres">
      <dgm:prSet presAssocID="{613B9CF7-F2AE-419C-A1FC-A9C2BF02BAD1}" presName="root2" presStyleCnt="0"/>
      <dgm:spPr/>
    </dgm:pt>
    <dgm:pt modelId="{C95986DA-6B69-43E6-8BED-646E4A63B317}" type="pres">
      <dgm:prSet presAssocID="{613B9CF7-F2AE-419C-A1FC-A9C2BF02BAD1}" presName="LevelTwoTextNode" presStyleLbl="node2" presStyleIdx="1" presStyleCnt="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0959D2B6-3B53-4D55-A0E5-7DCB40EE8022}" type="pres">
      <dgm:prSet presAssocID="{613B9CF7-F2AE-419C-A1FC-A9C2BF02BAD1}" presName="level3hierChild" presStyleCnt="0"/>
      <dgm:spPr/>
    </dgm:pt>
    <dgm:pt modelId="{35DED027-643F-47C2-9971-0E6715391CCD}" type="pres">
      <dgm:prSet presAssocID="{0AC882FD-D75D-4BEE-964D-F43AF44D13E8}" presName="conn2-1" presStyleLbl="parChTrans1D3" presStyleIdx="2" presStyleCnt="8"/>
      <dgm:spPr/>
      <dgm:t>
        <a:bodyPr/>
        <a:lstStyle/>
        <a:p>
          <a:endParaRPr lang="en-GB"/>
        </a:p>
      </dgm:t>
    </dgm:pt>
    <dgm:pt modelId="{816776FD-76B4-467D-9E97-CB19CCCAEDDB}" type="pres">
      <dgm:prSet presAssocID="{0AC882FD-D75D-4BEE-964D-F43AF44D13E8}" presName="connTx" presStyleLbl="parChTrans1D3" presStyleIdx="2" presStyleCnt="8"/>
      <dgm:spPr/>
      <dgm:t>
        <a:bodyPr/>
        <a:lstStyle/>
        <a:p>
          <a:endParaRPr lang="en-GB"/>
        </a:p>
      </dgm:t>
    </dgm:pt>
    <dgm:pt modelId="{85A0AC5E-3C58-4CC6-81C6-F786CD3B2D35}" type="pres">
      <dgm:prSet presAssocID="{045A56B4-E81B-4E38-B0DA-81A4E887212F}" presName="root2" presStyleCnt="0"/>
      <dgm:spPr/>
    </dgm:pt>
    <dgm:pt modelId="{576BB80C-775C-4C2D-910C-A34DDF54FB5B}" type="pres">
      <dgm:prSet presAssocID="{045A56B4-E81B-4E38-B0DA-81A4E887212F}" presName="LevelTwoTextNode" presStyleLbl="node3" presStyleIdx="2" presStyleCnt="8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2E2CDB59-A2BF-42EA-A50C-E2F07CB04326}" type="pres">
      <dgm:prSet presAssocID="{045A56B4-E81B-4E38-B0DA-81A4E887212F}" presName="level3hierChild" presStyleCnt="0"/>
      <dgm:spPr/>
    </dgm:pt>
    <dgm:pt modelId="{F2A1F6B6-B7FC-49A0-A425-8C98DA81ACE0}" type="pres">
      <dgm:prSet presAssocID="{07628917-1B3D-4CC3-B86F-C5175AADF09D}" presName="conn2-1" presStyleLbl="parChTrans1D3" presStyleIdx="3" presStyleCnt="8"/>
      <dgm:spPr/>
      <dgm:t>
        <a:bodyPr/>
        <a:lstStyle/>
        <a:p>
          <a:endParaRPr lang="en-GB"/>
        </a:p>
      </dgm:t>
    </dgm:pt>
    <dgm:pt modelId="{2E06F5F7-B402-49A7-9AB2-E215BF516CDB}" type="pres">
      <dgm:prSet presAssocID="{07628917-1B3D-4CC3-B86F-C5175AADF09D}" presName="connTx" presStyleLbl="parChTrans1D3" presStyleIdx="3" presStyleCnt="8"/>
      <dgm:spPr/>
      <dgm:t>
        <a:bodyPr/>
        <a:lstStyle/>
        <a:p>
          <a:endParaRPr lang="en-GB"/>
        </a:p>
      </dgm:t>
    </dgm:pt>
    <dgm:pt modelId="{F37CBECB-6C81-4548-B89F-F23F9D051A9B}" type="pres">
      <dgm:prSet presAssocID="{EA49D0A6-044A-4586-B00B-2EE21E5B5138}" presName="root2" presStyleCnt="0"/>
      <dgm:spPr/>
    </dgm:pt>
    <dgm:pt modelId="{95440F24-3AA8-499B-B7D6-91ECBF47812A}" type="pres">
      <dgm:prSet presAssocID="{EA49D0A6-044A-4586-B00B-2EE21E5B5138}" presName="LevelTwoTextNode" presStyleLbl="node3" presStyleIdx="3" presStyleCnt="8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4AF4746E-AB7E-4E6C-A227-66F74D072090}" type="pres">
      <dgm:prSet presAssocID="{EA49D0A6-044A-4586-B00B-2EE21E5B5138}" presName="level3hierChild" presStyleCnt="0"/>
      <dgm:spPr/>
    </dgm:pt>
    <dgm:pt modelId="{9030041E-1ABA-4FEB-8F18-05465CF8CEDD}" type="pres">
      <dgm:prSet presAssocID="{AD44C19A-9547-4792-8875-853767FB9161}" presName="conn2-1" presStyleLbl="parChTrans1D3" presStyleIdx="4" presStyleCnt="8"/>
      <dgm:spPr/>
      <dgm:t>
        <a:bodyPr/>
        <a:lstStyle/>
        <a:p>
          <a:endParaRPr lang="en-GB"/>
        </a:p>
      </dgm:t>
    </dgm:pt>
    <dgm:pt modelId="{967B7D71-F676-474E-BDBC-3F4F020599E4}" type="pres">
      <dgm:prSet presAssocID="{AD44C19A-9547-4792-8875-853767FB9161}" presName="connTx" presStyleLbl="parChTrans1D3" presStyleIdx="4" presStyleCnt="8"/>
      <dgm:spPr/>
      <dgm:t>
        <a:bodyPr/>
        <a:lstStyle/>
        <a:p>
          <a:endParaRPr lang="en-GB"/>
        </a:p>
      </dgm:t>
    </dgm:pt>
    <dgm:pt modelId="{596948F4-54C6-4230-B89A-6AE12BF8B654}" type="pres">
      <dgm:prSet presAssocID="{EB53EA07-0D23-4D1C-97DC-DA59ECACDC3D}" presName="root2" presStyleCnt="0"/>
      <dgm:spPr/>
    </dgm:pt>
    <dgm:pt modelId="{83D12D3C-5D5F-4B3E-96D8-ACA58243AF26}" type="pres">
      <dgm:prSet presAssocID="{EB53EA07-0D23-4D1C-97DC-DA59ECACDC3D}" presName="LevelTwoTextNode" presStyleLbl="node3" presStyleIdx="4" presStyleCnt="8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CB8B470F-2E1E-46AE-B364-85AE21FD3220}" type="pres">
      <dgm:prSet presAssocID="{EB53EA07-0D23-4D1C-97DC-DA59ECACDC3D}" presName="level3hierChild" presStyleCnt="0"/>
      <dgm:spPr/>
    </dgm:pt>
    <dgm:pt modelId="{0B042CAF-2C41-485B-866C-7CDE78BA3BA6}" type="pres">
      <dgm:prSet presAssocID="{1C981A20-985F-4C16-BD85-CD9D37EFF7CE}" presName="conn2-1" presStyleLbl="parChTrans1D2" presStyleIdx="2" presStyleCnt="4"/>
      <dgm:spPr/>
      <dgm:t>
        <a:bodyPr/>
        <a:lstStyle/>
        <a:p>
          <a:endParaRPr lang="en-GB"/>
        </a:p>
      </dgm:t>
    </dgm:pt>
    <dgm:pt modelId="{BE7B1908-ECAE-4ED5-8DB7-7D59A151A87A}" type="pres">
      <dgm:prSet presAssocID="{1C981A20-985F-4C16-BD85-CD9D37EFF7CE}" presName="connTx" presStyleLbl="parChTrans1D2" presStyleIdx="2" presStyleCnt="4"/>
      <dgm:spPr/>
      <dgm:t>
        <a:bodyPr/>
        <a:lstStyle/>
        <a:p>
          <a:endParaRPr lang="en-GB"/>
        </a:p>
      </dgm:t>
    </dgm:pt>
    <dgm:pt modelId="{2027F84B-A616-4E10-B58F-DB41CD982175}" type="pres">
      <dgm:prSet presAssocID="{414C4CB7-B59E-4CF8-A30A-3C7250AB4FF8}" presName="root2" presStyleCnt="0"/>
      <dgm:spPr/>
    </dgm:pt>
    <dgm:pt modelId="{1110CBB3-4B48-487E-9300-6E98CBB10B27}" type="pres">
      <dgm:prSet presAssocID="{414C4CB7-B59E-4CF8-A30A-3C7250AB4FF8}" presName="LevelTwoTextNode" presStyleLbl="node2" presStyleIdx="2" presStyleCnt="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2EE7402F-D38D-4F20-A1C9-2C074788D753}" type="pres">
      <dgm:prSet presAssocID="{414C4CB7-B59E-4CF8-A30A-3C7250AB4FF8}" presName="level3hierChild" presStyleCnt="0"/>
      <dgm:spPr/>
    </dgm:pt>
    <dgm:pt modelId="{B8292535-C910-4111-9DD2-6EEB64D9B1E0}" type="pres">
      <dgm:prSet presAssocID="{9CF4CE00-CBC8-4CD3-886E-431EF60ED478}" presName="conn2-1" presStyleLbl="parChTrans1D3" presStyleIdx="5" presStyleCnt="8"/>
      <dgm:spPr/>
      <dgm:t>
        <a:bodyPr/>
        <a:lstStyle/>
        <a:p>
          <a:endParaRPr lang="en-GB"/>
        </a:p>
      </dgm:t>
    </dgm:pt>
    <dgm:pt modelId="{1C61DBD6-1ED3-4FD0-940F-41438FD817DB}" type="pres">
      <dgm:prSet presAssocID="{9CF4CE00-CBC8-4CD3-886E-431EF60ED478}" presName="connTx" presStyleLbl="parChTrans1D3" presStyleIdx="5" presStyleCnt="8"/>
      <dgm:spPr/>
      <dgm:t>
        <a:bodyPr/>
        <a:lstStyle/>
        <a:p>
          <a:endParaRPr lang="en-GB"/>
        </a:p>
      </dgm:t>
    </dgm:pt>
    <dgm:pt modelId="{DE7CE763-3B86-4C08-9FC5-AE2EC0DA55D8}" type="pres">
      <dgm:prSet presAssocID="{FB50B548-87FE-4884-AF31-EE59FD1F15E5}" presName="root2" presStyleCnt="0"/>
      <dgm:spPr/>
    </dgm:pt>
    <dgm:pt modelId="{E79EFC4D-05C3-4A7A-9331-834E6CB1134D}" type="pres">
      <dgm:prSet presAssocID="{FB50B548-87FE-4884-AF31-EE59FD1F15E5}" presName="LevelTwoTextNode" presStyleLbl="node3" presStyleIdx="5" presStyleCnt="8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F73EBC0E-ED37-420A-A823-1B0F96850E9D}" type="pres">
      <dgm:prSet presAssocID="{FB50B548-87FE-4884-AF31-EE59FD1F15E5}" presName="level3hierChild" presStyleCnt="0"/>
      <dgm:spPr/>
    </dgm:pt>
    <dgm:pt modelId="{36A8BEF7-85B9-4C1B-9A05-159BD68DD98E}" type="pres">
      <dgm:prSet presAssocID="{4CD56C2C-6B28-4153-9BC5-5A5543368BF2}" presName="conn2-1" presStyleLbl="parChTrans1D3" presStyleIdx="6" presStyleCnt="8"/>
      <dgm:spPr/>
      <dgm:t>
        <a:bodyPr/>
        <a:lstStyle/>
        <a:p>
          <a:endParaRPr lang="en-GB"/>
        </a:p>
      </dgm:t>
    </dgm:pt>
    <dgm:pt modelId="{406968B7-9D25-4AED-930D-2E4C21C05914}" type="pres">
      <dgm:prSet presAssocID="{4CD56C2C-6B28-4153-9BC5-5A5543368BF2}" presName="connTx" presStyleLbl="parChTrans1D3" presStyleIdx="6" presStyleCnt="8"/>
      <dgm:spPr/>
      <dgm:t>
        <a:bodyPr/>
        <a:lstStyle/>
        <a:p>
          <a:endParaRPr lang="en-GB"/>
        </a:p>
      </dgm:t>
    </dgm:pt>
    <dgm:pt modelId="{4D3116DA-E749-4D9B-B31D-496DB518F69F}" type="pres">
      <dgm:prSet presAssocID="{3234BEDE-AFB5-4F7B-95BE-6D83E3393F24}" presName="root2" presStyleCnt="0"/>
      <dgm:spPr/>
    </dgm:pt>
    <dgm:pt modelId="{DA7D1885-EB0F-416A-987C-800F695E561A}" type="pres">
      <dgm:prSet presAssocID="{3234BEDE-AFB5-4F7B-95BE-6D83E3393F24}" presName="LevelTwoTextNode" presStyleLbl="node3" presStyleIdx="6" presStyleCnt="8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A02394A9-37D0-4183-B9A5-A919E84B053D}" type="pres">
      <dgm:prSet presAssocID="{3234BEDE-AFB5-4F7B-95BE-6D83E3393F24}" presName="level3hierChild" presStyleCnt="0"/>
      <dgm:spPr/>
    </dgm:pt>
    <dgm:pt modelId="{CBF1082B-AB26-4009-94C1-0F6894E64B45}" type="pres">
      <dgm:prSet presAssocID="{4257D7FC-C7B5-409C-A9BB-7C05D3023340}" presName="conn2-1" presStyleLbl="parChTrans1D2" presStyleIdx="3" presStyleCnt="4"/>
      <dgm:spPr/>
      <dgm:t>
        <a:bodyPr/>
        <a:lstStyle/>
        <a:p>
          <a:endParaRPr lang="en-GB"/>
        </a:p>
      </dgm:t>
    </dgm:pt>
    <dgm:pt modelId="{79DC01C0-FC89-43F2-A015-7FFF31394824}" type="pres">
      <dgm:prSet presAssocID="{4257D7FC-C7B5-409C-A9BB-7C05D3023340}" presName="connTx" presStyleLbl="parChTrans1D2" presStyleIdx="3" presStyleCnt="4"/>
      <dgm:spPr/>
      <dgm:t>
        <a:bodyPr/>
        <a:lstStyle/>
        <a:p>
          <a:endParaRPr lang="en-GB"/>
        </a:p>
      </dgm:t>
    </dgm:pt>
    <dgm:pt modelId="{9D2CEA01-2B2A-4670-A440-85FD0B983316}" type="pres">
      <dgm:prSet presAssocID="{E5BBD7E7-E01E-4EC5-A32C-B6BFB4CED235}" presName="root2" presStyleCnt="0"/>
      <dgm:spPr/>
    </dgm:pt>
    <dgm:pt modelId="{D4DAEB71-1AA7-4037-85FF-293DB3909801}" type="pres">
      <dgm:prSet presAssocID="{E5BBD7E7-E01E-4EC5-A32C-B6BFB4CED235}" presName="LevelTwoTextNode" presStyleLbl="node2" presStyleIdx="3" presStyleCnt="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56CD7DBA-FDD4-4A2D-846C-77C36CA22BA8}" type="pres">
      <dgm:prSet presAssocID="{E5BBD7E7-E01E-4EC5-A32C-B6BFB4CED235}" presName="level3hierChild" presStyleCnt="0"/>
      <dgm:spPr/>
    </dgm:pt>
    <dgm:pt modelId="{C4EF91C1-5DB8-42FE-B70A-4B5E181C7004}" type="pres">
      <dgm:prSet presAssocID="{1EB99F2D-51B1-4AA6-ABAC-3A4CA90326EE}" presName="conn2-1" presStyleLbl="parChTrans1D3" presStyleIdx="7" presStyleCnt="8"/>
      <dgm:spPr/>
      <dgm:t>
        <a:bodyPr/>
        <a:lstStyle/>
        <a:p>
          <a:endParaRPr lang="en-GB"/>
        </a:p>
      </dgm:t>
    </dgm:pt>
    <dgm:pt modelId="{C814AB0E-062B-45BF-B9D0-56894D49D4E3}" type="pres">
      <dgm:prSet presAssocID="{1EB99F2D-51B1-4AA6-ABAC-3A4CA90326EE}" presName="connTx" presStyleLbl="parChTrans1D3" presStyleIdx="7" presStyleCnt="8"/>
      <dgm:spPr/>
      <dgm:t>
        <a:bodyPr/>
        <a:lstStyle/>
        <a:p>
          <a:endParaRPr lang="en-GB"/>
        </a:p>
      </dgm:t>
    </dgm:pt>
    <dgm:pt modelId="{1EB4B0FB-2A37-4043-800E-EDC6360BC92D}" type="pres">
      <dgm:prSet presAssocID="{927D8B51-6D65-4EDC-9EE9-6DECE0B7280C}" presName="root2" presStyleCnt="0"/>
      <dgm:spPr/>
    </dgm:pt>
    <dgm:pt modelId="{E5C5D141-0126-4DEA-82D7-EDFEE817159E}" type="pres">
      <dgm:prSet presAssocID="{927D8B51-6D65-4EDC-9EE9-6DECE0B7280C}" presName="LevelTwoTextNode" presStyleLbl="node3" presStyleIdx="7" presStyleCnt="8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E52ADBC3-EA57-4404-8F8B-2CBEBAF76669}" type="pres">
      <dgm:prSet presAssocID="{927D8B51-6D65-4EDC-9EE9-6DECE0B7280C}" presName="level3hierChild" presStyleCnt="0"/>
      <dgm:spPr/>
    </dgm:pt>
  </dgm:ptLst>
  <dgm:cxnLst>
    <dgm:cxn modelId="{58F27204-B8FE-49D1-9E42-73074021655D}" srcId="{4A3C1F13-BB86-444C-94AF-F2502CFF3A28}" destId="{414C4CB7-B59E-4CF8-A30A-3C7250AB4FF8}" srcOrd="2" destOrd="0" parTransId="{1C981A20-985F-4C16-BD85-CD9D37EFF7CE}" sibTransId="{8FC97AC2-50D3-4A71-8069-6D3EADF816FE}"/>
    <dgm:cxn modelId="{52548471-E599-4E46-AE3C-E0B15C3F239E}" type="presOf" srcId="{414C4CB7-B59E-4CF8-A30A-3C7250AB4FF8}" destId="{1110CBB3-4B48-487E-9300-6E98CBB10B27}" srcOrd="0" destOrd="0" presId="urn:microsoft.com/office/officeart/2008/layout/HorizontalMultiLevelHierarchy"/>
    <dgm:cxn modelId="{63573A7D-3D8F-46B2-93D9-91B14FFC6D70}" type="presOf" srcId="{F97AA74F-F958-4560-8441-1D5963873098}" destId="{E0E8751D-25B0-49F6-8BD6-1AE720FE00F2}" srcOrd="0" destOrd="0" presId="urn:microsoft.com/office/officeart/2008/layout/HorizontalMultiLevelHierarchy"/>
    <dgm:cxn modelId="{6E26F3F0-24AA-4B65-8AB6-1808326AEB0E}" type="presOf" srcId="{613B9CF7-F2AE-419C-A1FC-A9C2BF02BAD1}" destId="{C95986DA-6B69-43E6-8BED-646E4A63B317}" srcOrd="0" destOrd="0" presId="urn:microsoft.com/office/officeart/2008/layout/HorizontalMultiLevelHierarchy"/>
    <dgm:cxn modelId="{C9ACAA73-AB9E-4D06-9562-9DC47FB43992}" type="presOf" srcId="{E1643E44-4DCA-4BC7-A01A-B12DDBE7D3CF}" destId="{3629C91A-C1EE-43F1-957A-41114723552D}" srcOrd="0" destOrd="0" presId="urn:microsoft.com/office/officeart/2008/layout/HorizontalMultiLevelHierarchy"/>
    <dgm:cxn modelId="{48389114-9068-4401-9E2E-333A9B309AED}" type="presOf" srcId="{4257D7FC-C7B5-409C-A9BB-7C05D3023340}" destId="{CBF1082B-AB26-4009-94C1-0F6894E64B45}" srcOrd="0" destOrd="0" presId="urn:microsoft.com/office/officeart/2008/layout/HorizontalMultiLevelHierarchy"/>
    <dgm:cxn modelId="{A13470E6-CF4E-44CB-ABE8-AA64726F3606}" type="presOf" srcId="{E5BBD7E7-E01E-4EC5-A32C-B6BFB4CED235}" destId="{D4DAEB71-1AA7-4037-85FF-293DB3909801}" srcOrd="0" destOrd="0" presId="urn:microsoft.com/office/officeart/2008/layout/HorizontalMultiLevelHierarchy"/>
    <dgm:cxn modelId="{E84A34C7-E7EA-465F-A18B-9AADC6115BC6}" type="presOf" srcId="{1EB99F2D-51B1-4AA6-ABAC-3A4CA90326EE}" destId="{C814AB0E-062B-45BF-B9D0-56894D49D4E3}" srcOrd="1" destOrd="0" presId="urn:microsoft.com/office/officeart/2008/layout/HorizontalMultiLevelHierarchy"/>
    <dgm:cxn modelId="{4EE199AC-5AB2-49E3-B71D-9F7B940CBDE6}" type="presOf" srcId="{966D9D59-3225-4998-8AB8-03DDB048ECC1}" destId="{698C40A9-F66D-45B9-83BD-8C24309EC503}" srcOrd="0" destOrd="0" presId="urn:microsoft.com/office/officeart/2008/layout/HorizontalMultiLevelHierarchy"/>
    <dgm:cxn modelId="{7BC143DF-E8EC-40CB-8EB7-3B37A834D517}" type="presOf" srcId="{84EAF17B-49DB-443F-898E-06E03ACD2D4E}" destId="{7F206B2F-1739-456D-8CAA-5FDAC3B514FF}" srcOrd="0" destOrd="0" presId="urn:microsoft.com/office/officeart/2008/layout/HorizontalMultiLevelHierarchy"/>
    <dgm:cxn modelId="{C7E97BDC-4A11-43E3-A06A-1CEA5676005C}" type="presOf" srcId="{4CD56C2C-6B28-4153-9BC5-5A5543368BF2}" destId="{406968B7-9D25-4AED-930D-2E4C21C05914}" srcOrd="1" destOrd="0" presId="urn:microsoft.com/office/officeart/2008/layout/HorizontalMultiLevelHierarchy"/>
    <dgm:cxn modelId="{16C5CB81-A2F2-437D-BB01-6D6863640364}" type="presOf" srcId="{1C981A20-985F-4C16-BD85-CD9D37EFF7CE}" destId="{0B042CAF-2C41-485B-866C-7CDE78BA3BA6}" srcOrd="0" destOrd="0" presId="urn:microsoft.com/office/officeart/2008/layout/HorizontalMultiLevelHierarchy"/>
    <dgm:cxn modelId="{F700AFB9-DCA1-4EA9-BFF1-5BA662471A94}" type="presOf" srcId="{9CF4CE00-CBC8-4CD3-886E-431EF60ED478}" destId="{B8292535-C910-4111-9DD2-6EEB64D9B1E0}" srcOrd="0" destOrd="0" presId="urn:microsoft.com/office/officeart/2008/layout/HorizontalMultiLevelHierarchy"/>
    <dgm:cxn modelId="{429D767A-DCBD-4989-870C-938CD9DBF8E8}" srcId="{613B9CF7-F2AE-419C-A1FC-A9C2BF02BAD1}" destId="{EB53EA07-0D23-4D1C-97DC-DA59ECACDC3D}" srcOrd="2" destOrd="0" parTransId="{AD44C19A-9547-4792-8875-853767FB9161}" sibTransId="{92BF8E3C-6251-4B63-8CDB-A6FA800AFCFA}"/>
    <dgm:cxn modelId="{22EECD7A-D010-4B22-AE22-D62148D936F8}" srcId="{613B9CF7-F2AE-419C-A1FC-A9C2BF02BAD1}" destId="{045A56B4-E81B-4E38-B0DA-81A4E887212F}" srcOrd="0" destOrd="0" parTransId="{0AC882FD-D75D-4BEE-964D-F43AF44D13E8}" sibTransId="{EC6A72B5-2B4A-45D1-9596-8D15D9329815}"/>
    <dgm:cxn modelId="{E3501717-F3EF-4521-8B7E-836884C9167E}" type="presOf" srcId="{1C981A20-985F-4C16-BD85-CD9D37EFF7CE}" destId="{BE7B1908-ECAE-4ED5-8DB7-7D59A151A87A}" srcOrd="1" destOrd="0" presId="urn:microsoft.com/office/officeart/2008/layout/HorizontalMultiLevelHierarchy"/>
    <dgm:cxn modelId="{348D78F9-66FA-499D-B1C5-34265FAC84A3}" srcId="{E5BBD7E7-E01E-4EC5-A32C-B6BFB4CED235}" destId="{927D8B51-6D65-4EDC-9EE9-6DECE0B7280C}" srcOrd="0" destOrd="0" parTransId="{1EB99F2D-51B1-4AA6-ABAC-3A4CA90326EE}" sibTransId="{619998CF-5C96-4174-A06E-5ED96FF1A219}"/>
    <dgm:cxn modelId="{87C7027A-3B82-453C-82EA-2939AE0C1A2B}" type="presOf" srcId="{0AC882FD-D75D-4BEE-964D-F43AF44D13E8}" destId="{816776FD-76B4-467D-9E97-CB19CCCAEDDB}" srcOrd="1" destOrd="0" presId="urn:microsoft.com/office/officeart/2008/layout/HorizontalMultiLevelHierarchy"/>
    <dgm:cxn modelId="{140D02DA-C138-44B6-925A-8BD1680F991C}" type="presOf" srcId="{07628917-1B3D-4CC3-B86F-C5175AADF09D}" destId="{2E06F5F7-B402-49A7-9AB2-E215BF516CDB}" srcOrd="1" destOrd="0" presId="urn:microsoft.com/office/officeart/2008/layout/HorizontalMultiLevelHierarchy"/>
    <dgm:cxn modelId="{7232356E-2AF4-4F6D-8A31-4E8776AE9C40}" type="presOf" srcId="{FB50B548-87FE-4884-AF31-EE59FD1F15E5}" destId="{E79EFC4D-05C3-4A7A-9331-834E6CB1134D}" srcOrd="0" destOrd="0" presId="urn:microsoft.com/office/officeart/2008/layout/HorizontalMultiLevelHierarchy"/>
    <dgm:cxn modelId="{2AC3614D-9E67-493C-BCD6-9E94218B6A72}" type="presOf" srcId="{045A56B4-E81B-4E38-B0DA-81A4E887212F}" destId="{576BB80C-775C-4C2D-910C-A34DDF54FB5B}" srcOrd="0" destOrd="0" presId="urn:microsoft.com/office/officeart/2008/layout/HorizontalMultiLevelHierarchy"/>
    <dgm:cxn modelId="{5A9E5F13-0946-48B6-89CC-AF0060355DCD}" type="presOf" srcId="{07628917-1B3D-4CC3-B86F-C5175AADF09D}" destId="{F2A1F6B6-B7FC-49A0-A425-8C98DA81ACE0}" srcOrd="0" destOrd="0" presId="urn:microsoft.com/office/officeart/2008/layout/HorizontalMultiLevelHierarchy"/>
    <dgm:cxn modelId="{6C639855-4014-4E33-A796-4BFAC5B394BF}" type="presOf" srcId="{C14A612D-C9B2-44BC-9A3D-01513E60E370}" destId="{5B56B3CE-BB89-41AB-A135-F2DE8DD8BF26}" srcOrd="0" destOrd="0" presId="urn:microsoft.com/office/officeart/2008/layout/HorizontalMultiLevelHierarchy"/>
    <dgm:cxn modelId="{388A6A0E-5C8B-4CA3-ABF6-8607ECE110DD}" type="presOf" srcId="{4CD56C2C-6B28-4153-9BC5-5A5543368BF2}" destId="{36A8BEF7-85B9-4C1B-9A05-159BD68DD98E}" srcOrd="0" destOrd="0" presId="urn:microsoft.com/office/officeart/2008/layout/HorizontalMultiLevelHierarchy"/>
    <dgm:cxn modelId="{24914078-8E7D-401E-B5EC-07829EE635CD}" type="presOf" srcId="{7FAC3AD3-2DE6-4419-9DA1-09C3ECD5C00B}" destId="{AF5FA9E4-ED3A-4E69-8865-98B187313008}" srcOrd="1" destOrd="0" presId="urn:microsoft.com/office/officeart/2008/layout/HorizontalMultiLevelHierarchy"/>
    <dgm:cxn modelId="{56DD8737-8452-43FD-85B1-14188921753B}" srcId="{84EAF17B-49DB-443F-898E-06E03ACD2D4E}" destId="{4A3C1F13-BB86-444C-94AF-F2502CFF3A28}" srcOrd="0" destOrd="0" parTransId="{BF16AAE7-FE97-46BA-91BE-03267A86A94E}" sibTransId="{F5AA0923-67BF-4EC0-8C22-AE712B46EE0C}"/>
    <dgm:cxn modelId="{BF687DBA-955F-4433-AE4B-7C38E1F06D77}" type="presOf" srcId="{F97AA74F-F958-4560-8441-1D5963873098}" destId="{F957851E-5FA4-483E-8C7B-166EED602DAB}" srcOrd="1" destOrd="0" presId="urn:microsoft.com/office/officeart/2008/layout/HorizontalMultiLevelHierarchy"/>
    <dgm:cxn modelId="{BC4F9C13-6D3E-4B3A-B4C6-0398F9A737FA}" type="presOf" srcId="{3234BEDE-AFB5-4F7B-95BE-6D83E3393F24}" destId="{DA7D1885-EB0F-416A-987C-800F695E561A}" srcOrd="0" destOrd="0" presId="urn:microsoft.com/office/officeart/2008/layout/HorizontalMultiLevelHierarchy"/>
    <dgm:cxn modelId="{F702E88B-00FA-450C-8CFF-251830AE2DB5}" srcId="{AE315944-3168-4E0E-A637-AFB91A39AFC1}" destId="{5707DE97-D356-453D-8FD8-49099746B0D0}" srcOrd="1" destOrd="0" parTransId="{7FAC3AD3-2DE6-4419-9DA1-09C3ECD5C00B}" sibTransId="{54EBB949-090B-4E30-9D54-74627D55BC48}"/>
    <dgm:cxn modelId="{9EA853F1-6960-4309-B18B-1DC1FD92966C}" type="presOf" srcId="{4A3C1F13-BB86-444C-94AF-F2502CFF3A28}" destId="{31701DDF-4BA4-40CD-93CE-A42E291FC80F}" srcOrd="0" destOrd="0" presId="urn:microsoft.com/office/officeart/2008/layout/HorizontalMultiLevelHierarchy"/>
    <dgm:cxn modelId="{6408E8C5-C054-4810-80F7-40D00B8202AF}" type="presOf" srcId="{C14A612D-C9B2-44BC-9A3D-01513E60E370}" destId="{4CA3D8CE-0201-445A-9892-3A65CBF57928}" srcOrd="1" destOrd="0" presId="urn:microsoft.com/office/officeart/2008/layout/HorizontalMultiLevelHierarchy"/>
    <dgm:cxn modelId="{19A72A83-7177-4B25-9846-1086BFDF6B50}" srcId="{4A3C1F13-BB86-444C-94AF-F2502CFF3A28}" destId="{AE315944-3168-4E0E-A637-AFB91A39AFC1}" srcOrd="0" destOrd="0" parTransId="{F97AA74F-F958-4560-8441-1D5963873098}" sibTransId="{2ADA845C-D6C7-4386-8B11-6B954257106B}"/>
    <dgm:cxn modelId="{210475EA-56B3-4205-9166-0C72DCF08725}" type="presOf" srcId="{EB53EA07-0D23-4D1C-97DC-DA59ECACDC3D}" destId="{83D12D3C-5D5F-4B3E-96D8-ACA58243AF26}" srcOrd="0" destOrd="0" presId="urn:microsoft.com/office/officeart/2008/layout/HorizontalMultiLevelHierarchy"/>
    <dgm:cxn modelId="{6D7C23CE-CEFE-4898-8282-04BD4F066943}" type="presOf" srcId="{AE315944-3168-4E0E-A637-AFB91A39AFC1}" destId="{CF5CEE62-B934-4D9E-84CB-152EE3946C13}" srcOrd="0" destOrd="0" presId="urn:microsoft.com/office/officeart/2008/layout/HorizontalMultiLevelHierarchy"/>
    <dgm:cxn modelId="{C1C09F12-9FE0-453F-9D70-AD088D7F15A7}" type="presOf" srcId="{7FAC3AD3-2DE6-4419-9DA1-09C3ECD5C00B}" destId="{7AAB4B11-AE3D-4B50-AADC-75DC22DDE25A}" srcOrd="0" destOrd="0" presId="urn:microsoft.com/office/officeart/2008/layout/HorizontalMultiLevelHierarchy"/>
    <dgm:cxn modelId="{7FBD4857-E6F7-455B-B5DA-E7DA65FB1BD4}" type="presOf" srcId="{9CF4CE00-CBC8-4CD3-886E-431EF60ED478}" destId="{1C61DBD6-1ED3-4FD0-940F-41438FD817DB}" srcOrd="1" destOrd="0" presId="urn:microsoft.com/office/officeart/2008/layout/HorizontalMultiLevelHierarchy"/>
    <dgm:cxn modelId="{2B13A705-79B8-466A-ABCC-FB2D19D32EFB}" srcId="{414C4CB7-B59E-4CF8-A30A-3C7250AB4FF8}" destId="{FB50B548-87FE-4884-AF31-EE59FD1F15E5}" srcOrd="0" destOrd="0" parTransId="{9CF4CE00-CBC8-4CD3-886E-431EF60ED478}" sibTransId="{54F7F818-FF4F-4F11-A158-FB18693F5FB4}"/>
    <dgm:cxn modelId="{E07FE0C2-7D38-4524-BC02-64FC72A52DB2}" srcId="{613B9CF7-F2AE-419C-A1FC-A9C2BF02BAD1}" destId="{EA49D0A6-044A-4586-B00B-2EE21E5B5138}" srcOrd="1" destOrd="0" parTransId="{07628917-1B3D-4CC3-B86F-C5175AADF09D}" sibTransId="{4B26D911-87BE-431D-9C5B-7B5BC1305578}"/>
    <dgm:cxn modelId="{CBD037F1-F1E5-4ABD-A44E-CC12D3BEFDD6}" type="presOf" srcId="{AD44C19A-9547-4792-8875-853767FB9161}" destId="{9030041E-1ABA-4FEB-8F18-05465CF8CEDD}" srcOrd="0" destOrd="0" presId="urn:microsoft.com/office/officeart/2008/layout/HorizontalMultiLevelHierarchy"/>
    <dgm:cxn modelId="{116C4B49-BA2B-456C-9CD2-E6F426FC227F}" type="presOf" srcId="{1EB99F2D-51B1-4AA6-ABAC-3A4CA90326EE}" destId="{C4EF91C1-5DB8-42FE-B70A-4B5E181C7004}" srcOrd="0" destOrd="0" presId="urn:microsoft.com/office/officeart/2008/layout/HorizontalMultiLevelHierarchy"/>
    <dgm:cxn modelId="{3CB819A0-9E88-448F-A1ED-B9A1112A9C8E}" type="presOf" srcId="{4257D7FC-C7B5-409C-A9BB-7C05D3023340}" destId="{79DC01C0-FC89-43F2-A015-7FFF31394824}" srcOrd="1" destOrd="0" presId="urn:microsoft.com/office/officeart/2008/layout/HorizontalMultiLevelHierarchy"/>
    <dgm:cxn modelId="{4AB5DDEF-4A87-410D-A9E8-D1212CED66EC}" type="presOf" srcId="{EA49D0A6-044A-4586-B00B-2EE21E5B5138}" destId="{95440F24-3AA8-499B-B7D6-91ECBF47812A}" srcOrd="0" destOrd="0" presId="urn:microsoft.com/office/officeart/2008/layout/HorizontalMultiLevelHierarchy"/>
    <dgm:cxn modelId="{73980F8D-50FB-40A2-99F3-62B887A127B4}" type="presOf" srcId="{5707DE97-D356-453D-8FD8-49099746B0D0}" destId="{97840B70-0E03-4132-82DB-88C558FB9245}" srcOrd="0" destOrd="0" presId="urn:microsoft.com/office/officeart/2008/layout/HorizontalMultiLevelHierarchy"/>
    <dgm:cxn modelId="{6D7C9C3C-FEC6-407C-9D44-65A2CE37958B}" type="presOf" srcId="{E1643E44-4DCA-4BC7-A01A-B12DDBE7D3CF}" destId="{3181115D-C26E-4D4E-87E2-0E6E59930CE1}" srcOrd="1" destOrd="0" presId="urn:microsoft.com/office/officeart/2008/layout/HorizontalMultiLevelHierarchy"/>
    <dgm:cxn modelId="{2C86B3F6-7EB4-4110-964E-4C06CAD0763A}" srcId="{4A3C1F13-BB86-444C-94AF-F2502CFF3A28}" destId="{613B9CF7-F2AE-419C-A1FC-A9C2BF02BAD1}" srcOrd="1" destOrd="0" parTransId="{C14A612D-C9B2-44BC-9A3D-01513E60E370}" sibTransId="{B825B709-8E58-4A66-A2C3-1552599E3CA2}"/>
    <dgm:cxn modelId="{4F484210-91D3-4463-9C42-4271645F2F39}" srcId="{414C4CB7-B59E-4CF8-A30A-3C7250AB4FF8}" destId="{3234BEDE-AFB5-4F7B-95BE-6D83E3393F24}" srcOrd="1" destOrd="0" parTransId="{4CD56C2C-6B28-4153-9BC5-5A5543368BF2}" sibTransId="{D7CAA5E6-3404-4C47-A9C5-2222F7E616FE}"/>
    <dgm:cxn modelId="{DEFA85B5-2047-48EB-8891-E7CF946C91F6}" type="presOf" srcId="{AD44C19A-9547-4792-8875-853767FB9161}" destId="{967B7D71-F676-474E-BDBC-3F4F020599E4}" srcOrd="1" destOrd="0" presId="urn:microsoft.com/office/officeart/2008/layout/HorizontalMultiLevelHierarchy"/>
    <dgm:cxn modelId="{11598B20-FED3-44CA-BBF4-937D0A54DD08}" srcId="{AE315944-3168-4E0E-A637-AFB91A39AFC1}" destId="{966D9D59-3225-4998-8AB8-03DDB048ECC1}" srcOrd="0" destOrd="0" parTransId="{E1643E44-4DCA-4BC7-A01A-B12DDBE7D3CF}" sibTransId="{EC48D8E8-79A7-4AE6-A8DA-AC3DC095048A}"/>
    <dgm:cxn modelId="{EEB5601C-DD9A-4343-AA9D-B214D1B53B3D}" srcId="{4A3C1F13-BB86-444C-94AF-F2502CFF3A28}" destId="{E5BBD7E7-E01E-4EC5-A32C-B6BFB4CED235}" srcOrd="3" destOrd="0" parTransId="{4257D7FC-C7B5-409C-A9BB-7C05D3023340}" sibTransId="{C39D76CD-1689-40D6-8408-2A3B2F857368}"/>
    <dgm:cxn modelId="{3800662A-ED7B-4EE4-8F0A-EFA7BE557E5F}" type="presOf" srcId="{0AC882FD-D75D-4BEE-964D-F43AF44D13E8}" destId="{35DED027-643F-47C2-9971-0E6715391CCD}" srcOrd="0" destOrd="0" presId="urn:microsoft.com/office/officeart/2008/layout/HorizontalMultiLevelHierarchy"/>
    <dgm:cxn modelId="{54455FD3-DE7D-4193-A771-4AB32061A1BB}" type="presOf" srcId="{927D8B51-6D65-4EDC-9EE9-6DECE0B7280C}" destId="{E5C5D141-0126-4DEA-82D7-EDFEE817159E}" srcOrd="0" destOrd="0" presId="urn:microsoft.com/office/officeart/2008/layout/HorizontalMultiLevelHierarchy"/>
    <dgm:cxn modelId="{392969BC-266F-4CE4-BFB8-C09570E0CAD3}" type="presParOf" srcId="{7F206B2F-1739-456D-8CAA-5FDAC3B514FF}" destId="{EE93EECA-32A5-4AFC-BB8B-C14E5EDCEF2E}" srcOrd="0" destOrd="0" presId="urn:microsoft.com/office/officeart/2008/layout/HorizontalMultiLevelHierarchy"/>
    <dgm:cxn modelId="{D2CC6371-EBFE-4524-A040-98DFE981493A}" type="presParOf" srcId="{EE93EECA-32A5-4AFC-BB8B-C14E5EDCEF2E}" destId="{31701DDF-4BA4-40CD-93CE-A42E291FC80F}" srcOrd="0" destOrd="0" presId="urn:microsoft.com/office/officeart/2008/layout/HorizontalMultiLevelHierarchy"/>
    <dgm:cxn modelId="{D1B2F912-6EC0-4E53-8886-9F8CCD10A347}" type="presParOf" srcId="{EE93EECA-32A5-4AFC-BB8B-C14E5EDCEF2E}" destId="{E5362D07-4858-4A2C-A46A-314E33AF06E1}" srcOrd="1" destOrd="0" presId="urn:microsoft.com/office/officeart/2008/layout/HorizontalMultiLevelHierarchy"/>
    <dgm:cxn modelId="{05CDBB4C-7098-4CBE-AED7-536C4608FC61}" type="presParOf" srcId="{E5362D07-4858-4A2C-A46A-314E33AF06E1}" destId="{E0E8751D-25B0-49F6-8BD6-1AE720FE00F2}" srcOrd="0" destOrd="0" presId="urn:microsoft.com/office/officeart/2008/layout/HorizontalMultiLevelHierarchy"/>
    <dgm:cxn modelId="{02C1E157-DD3C-4470-81DD-97DED6BFB0BF}" type="presParOf" srcId="{E0E8751D-25B0-49F6-8BD6-1AE720FE00F2}" destId="{F957851E-5FA4-483E-8C7B-166EED602DAB}" srcOrd="0" destOrd="0" presId="urn:microsoft.com/office/officeart/2008/layout/HorizontalMultiLevelHierarchy"/>
    <dgm:cxn modelId="{7C5B0738-3BB8-42BF-B4DC-FB1CA236C530}" type="presParOf" srcId="{E5362D07-4858-4A2C-A46A-314E33AF06E1}" destId="{429AFCD0-3988-422C-849C-35254D695D8B}" srcOrd="1" destOrd="0" presId="urn:microsoft.com/office/officeart/2008/layout/HorizontalMultiLevelHierarchy"/>
    <dgm:cxn modelId="{8B0533EB-3C44-4C71-B7FF-E08FD9F23945}" type="presParOf" srcId="{429AFCD0-3988-422C-849C-35254D695D8B}" destId="{CF5CEE62-B934-4D9E-84CB-152EE3946C13}" srcOrd="0" destOrd="0" presId="urn:microsoft.com/office/officeart/2008/layout/HorizontalMultiLevelHierarchy"/>
    <dgm:cxn modelId="{E1B6958B-25AE-4811-A206-4143E705D778}" type="presParOf" srcId="{429AFCD0-3988-422C-849C-35254D695D8B}" destId="{78ED5003-871A-42F7-84F0-2DF81CADD93B}" srcOrd="1" destOrd="0" presId="urn:microsoft.com/office/officeart/2008/layout/HorizontalMultiLevelHierarchy"/>
    <dgm:cxn modelId="{EFDF2876-3A31-46E7-859E-CB3D76310BFD}" type="presParOf" srcId="{78ED5003-871A-42F7-84F0-2DF81CADD93B}" destId="{3629C91A-C1EE-43F1-957A-41114723552D}" srcOrd="0" destOrd="0" presId="urn:microsoft.com/office/officeart/2008/layout/HorizontalMultiLevelHierarchy"/>
    <dgm:cxn modelId="{9A052C50-E3BE-42A6-9683-86C56518A41A}" type="presParOf" srcId="{3629C91A-C1EE-43F1-957A-41114723552D}" destId="{3181115D-C26E-4D4E-87E2-0E6E59930CE1}" srcOrd="0" destOrd="0" presId="urn:microsoft.com/office/officeart/2008/layout/HorizontalMultiLevelHierarchy"/>
    <dgm:cxn modelId="{D0D8E336-18D6-4204-9D9C-18407C58E946}" type="presParOf" srcId="{78ED5003-871A-42F7-84F0-2DF81CADD93B}" destId="{AAC576AC-89D2-457F-9263-1EB99907A1DE}" srcOrd="1" destOrd="0" presId="urn:microsoft.com/office/officeart/2008/layout/HorizontalMultiLevelHierarchy"/>
    <dgm:cxn modelId="{1A23B3B7-BAAB-4804-B528-5ABEE3E5C05C}" type="presParOf" srcId="{AAC576AC-89D2-457F-9263-1EB99907A1DE}" destId="{698C40A9-F66D-45B9-83BD-8C24309EC503}" srcOrd="0" destOrd="0" presId="urn:microsoft.com/office/officeart/2008/layout/HorizontalMultiLevelHierarchy"/>
    <dgm:cxn modelId="{053A810D-369E-4837-851F-095005DAD47F}" type="presParOf" srcId="{AAC576AC-89D2-457F-9263-1EB99907A1DE}" destId="{5A75B399-6072-4CDC-A536-A165C0E0ACB9}" srcOrd="1" destOrd="0" presId="urn:microsoft.com/office/officeart/2008/layout/HorizontalMultiLevelHierarchy"/>
    <dgm:cxn modelId="{0FF08C92-978F-4C0B-944E-79899EDC5239}" type="presParOf" srcId="{78ED5003-871A-42F7-84F0-2DF81CADD93B}" destId="{7AAB4B11-AE3D-4B50-AADC-75DC22DDE25A}" srcOrd="2" destOrd="0" presId="urn:microsoft.com/office/officeart/2008/layout/HorizontalMultiLevelHierarchy"/>
    <dgm:cxn modelId="{FED46272-9141-4F70-8F1D-DC75BEDFAB20}" type="presParOf" srcId="{7AAB4B11-AE3D-4B50-AADC-75DC22DDE25A}" destId="{AF5FA9E4-ED3A-4E69-8865-98B187313008}" srcOrd="0" destOrd="0" presId="urn:microsoft.com/office/officeart/2008/layout/HorizontalMultiLevelHierarchy"/>
    <dgm:cxn modelId="{95F55733-2F07-4E12-9429-7C7D5823F20C}" type="presParOf" srcId="{78ED5003-871A-42F7-84F0-2DF81CADD93B}" destId="{0DC21E62-A87A-4018-9A52-F45B24A5E853}" srcOrd="3" destOrd="0" presId="urn:microsoft.com/office/officeart/2008/layout/HorizontalMultiLevelHierarchy"/>
    <dgm:cxn modelId="{FFD4CF0F-AD04-41AA-B523-2217EAA293B8}" type="presParOf" srcId="{0DC21E62-A87A-4018-9A52-F45B24A5E853}" destId="{97840B70-0E03-4132-82DB-88C558FB9245}" srcOrd="0" destOrd="0" presId="urn:microsoft.com/office/officeart/2008/layout/HorizontalMultiLevelHierarchy"/>
    <dgm:cxn modelId="{BE0D9254-ABDA-4E53-9DEA-616BBC571A91}" type="presParOf" srcId="{0DC21E62-A87A-4018-9A52-F45B24A5E853}" destId="{39CF140A-278F-468E-A63C-39124E475846}" srcOrd="1" destOrd="0" presId="urn:microsoft.com/office/officeart/2008/layout/HorizontalMultiLevelHierarchy"/>
    <dgm:cxn modelId="{49158DA1-A97C-4181-960B-C1AAEC74CFBE}" type="presParOf" srcId="{E5362D07-4858-4A2C-A46A-314E33AF06E1}" destId="{5B56B3CE-BB89-41AB-A135-F2DE8DD8BF26}" srcOrd="2" destOrd="0" presId="urn:microsoft.com/office/officeart/2008/layout/HorizontalMultiLevelHierarchy"/>
    <dgm:cxn modelId="{05503DCB-E750-458A-974F-2D7CFB92556D}" type="presParOf" srcId="{5B56B3CE-BB89-41AB-A135-F2DE8DD8BF26}" destId="{4CA3D8CE-0201-445A-9892-3A65CBF57928}" srcOrd="0" destOrd="0" presId="urn:microsoft.com/office/officeart/2008/layout/HorizontalMultiLevelHierarchy"/>
    <dgm:cxn modelId="{7B3EDD67-8C20-401D-A1D1-4A5C3FF9D088}" type="presParOf" srcId="{E5362D07-4858-4A2C-A46A-314E33AF06E1}" destId="{E4273442-129B-4B98-A772-86E0A6A4AD43}" srcOrd="3" destOrd="0" presId="urn:microsoft.com/office/officeart/2008/layout/HorizontalMultiLevelHierarchy"/>
    <dgm:cxn modelId="{BB151519-16E0-4014-A272-76A3B4DEE317}" type="presParOf" srcId="{E4273442-129B-4B98-A772-86E0A6A4AD43}" destId="{C95986DA-6B69-43E6-8BED-646E4A63B317}" srcOrd="0" destOrd="0" presId="urn:microsoft.com/office/officeart/2008/layout/HorizontalMultiLevelHierarchy"/>
    <dgm:cxn modelId="{4B077B5E-ADDF-4AA6-BE46-D1604896E7CA}" type="presParOf" srcId="{E4273442-129B-4B98-A772-86E0A6A4AD43}" destId="{0959D2B6-3B53-4D55-A0E5-7DCB40EE8022}" srcOrd="1" destOrd="0" presId="urn:microsoft.com/office/officeart/2008/layout/HorizontalMultiLevelHierarchy"/>
    <dgm:cxn modelId="{2A98ADD2-F19F-464B-B318-449D47481EBD}" type="presParOf" srcId="{0959D2B6-3B53-4D55-A0E5-7DCB40EE8022}" destId="{35DED027-643F-47C2-9971-0E6715391CCD}" srcOrd="0" destOrd="0" presId="urn:microsoft.com/office/officeart/2008/layout/HorizontalMultiLevelHierarchy"/>
    <dgm:cxn modelId="{107FA0EC-EBD5-40CD-B907-AF59DBE38F93}" type="presParOf" srcId="{35DED027-643F-47C2-9971-0E6715391CCD}" destId="{816776FD-76B4-467D-9E97-CB19CCCAEDDB}" srcOrd="0" destOrd="0" presId="urn:microsoft.com/office/officeart/2008/layout/HorizontalMultiLevelHierarchy"/>
    <dgm:cxn modelId="{F13B0082-EF12-4D0E-8A62-70C3A10FD547}" type="presParOf" srcId="{0959D2B6-3B53-4D55-A0E5-7DCB40EE8022}" destId="{85A0AC5E-3C58-4CC6-81C6-F786CD3B2D35}" srcOrd="1" destOrd="0" presId="urn:microsoft.com/office/officeart/2008/layout/HorizontalMultiLevelHierarchy"/>
    <dgm:cxn modelId="{A2486B64-D3BF-48D8-B7E6-326849FB8948}" type="presParOf" srcId="{85A0AC5E-3C58-4CC6-81C6-F786CD3B2D35}" destId="{576BB80C-775C-4C2D-910C-A34DDF54FB5B}" srcOrd="0" destOrd="0" presId="urn:microsoft.com/office/officeart/2008/layout/HorizontalMultiLevelHierarchy"/>
    <dgm:cxn modelId="{F3BF8052-89B7-483F-AA11-4C592665C8C5}" type="presParOf" srcId="{85A0AC5E-3C58-4CC6-81C6-F786CD3B2D35}" destId="{2E2CDB59-A2BF-42EA-A50C-E2F07CB04326}" srcOrd="1" destOrd="0" presId="urn:microsoft.com/office/officeart/2008/layout/HorizontalMultiLevelHierarchy"/>
    <dgm:cxn modelId="{06D35708-637D-429E-9230-AF07235AD622}" type="presParOf" srcId="{0959D2B6-3B53-4D55-A0E5-7DCB40EE8022}" destId="{F2A1F6B6-B7FC-49A0-A425-8C98DA81ACE0}" srcOrd="2" destOrd="0" presId="urn:microsoft.com/office/officeart/2008/layout/HorizontalMultiLevelHierarchy"/>
    <dgm:cxn modelId="{26193BCE-4360-43E0-AA9D-5364D99E60DC}" type="presParOf" srcId="{F2A1F6B6-B7FC-49A0-A425-8C98DA81ACE0}" destId="{2E06F5F7-B402-49A7-9AB2-E215BF516CDB}" srcOrd="0" destOrd="0" presId="urn:microsoft.com/office/officeart/2008/layout/HorizontalMultiLevelHierarchy"/>
    <dgm:cxn modelId="{EE76BF1C-5DAF-43B2-B7D3-E81ABA957D88}" type="presParOf" srcId="{0959D2B6-3B53-4D55-A0E5-7DCB40EE8022}" destId="{F37CBECB-6C81-4548-B89F-F23F9D051A9B}" srcOrd="3" destOrd="0" presId="urn:microsoft.com/office/officeart/2008/layout/HorizontalMultiLevelHierarchy"/>
    <dgm:cxn modelId="{41753B69-4609-411B-B78E-28E2AA6E0F6C}" type="presParOf" srcId="{F37CBECB-6C81-4548-B89F-F23F9D051A9B}" destId="{95440F24-3AA8-499B-B7D6-91ECBF47812A}" srcOrd="0" destOrd="0" presId="urn:microsoft.com/office/officeart/2008/layout/HorizontalMultiLevelHierarchy"/>
    <dgm:cxn modelId="{F34D3A10-501E-46CE-BBF0-FF48D2EA0BB6}" type="presParOf" srcId="{F37CBECB-6C81-4548-B89F-F23F9D051A9B}" destId="{4AF4746E-AB7E-4E6C-A227-66F74D072090}" srcOrd="1" destOrd="0" presId="urn:microsoft.com/office/officeart/2008/layout/HorizontalMultiLevelHierarchy"/>
    <dgm:cxn modelId="{560E66C1-0FF4-4A39-8167-7BC59DEA9475}" type="presParOf" srcId="{0959D2B6-3B53-4D55-A0E5-7DCB40EE8022}" destId="{9030041E-1ABA-4FEB-8F18-05465CF8CEDD}" srcOrd="4" destOrd="0" presId="urn:microsoft.com/office/officeart/2008/layout/HorizontalMultiLevelHierarchy"/>
    <dgm:cxn modelId="{C4D6BA26-ADB2-47F4-804C-80910EBA19F9}" type="presParOf" srcId="{9030041E-1ABA-4FEB-8F18-05465CF8CEDD}" destId="{967B7D71-F676-474E-BDBC-3F4F020599E4}" srcOrd="0" destOrd="0" presId="urn:microsoft.com/office/officeart/2008/layout/HorizontalMultiLevelHierarchy"/>
    <dgm:cxn modelId="{B4B72EF7-8BBC-4B1C-BF7B-730019C23928}" type="presParOf" srcId="{0959D2B6-3B53-4D55-A0E5-7DCB40EE8022}" destId="{596948F4-54C6-4230-B89A-6AE12BF8B654}" srcOrd="5" destOrd="0" presId="urn:microsoft.com/office/officeart/2008/layout/HorizontalMultiLevelHierarchy"/>
    <dgm:cxn modelId="{525C1FE6-76F7-4A0B-B341-49BB011920EF}" type="presParOf" srcId="{596948F4-54C6-4230-B89A-6AE12BF8B654}" destId="{83D12D3C-5D5F-4B3E-96D8-ACA58243AF26}" srcOrd="0" destOrd="0" presId="urn:microsoft.com/office/officeart/2008/layout/HorizontalMultiLevelHierarchy"/>
    <dgm:cxn modelId="{3551055C-1736-4DE9-B309-1322C9048874}" type="presParOf" srcId="{596948F4-54C6-4230-B89A-6AE12BF8B654}" destId="{CB8B470F-2E1E-46AE-B364-85AE21FD3220}" srcOrd="1" destOrd="0" presId="urn:microsoft.com/office/officeart/2008/layout/HorizontalMultiLevelHierarchy"/>
    <dgm:cxn modelId="{DA1E43D8-8364-4C9B-ACE8-7B4AC82C9022}" type="presParOf" srcId="{E5362D07-4858-4A2C-A46A-314E33AF06E1}" destId="{0B042CAF-2C41-485B-866C-7CDE78BA3BA6}" srcOrd="4" destOrd="0" presId="urn:microsoft.com/office/officeart/2008/layout/HorizontalMultiLevelHierarchy"/>
    <dgm:cxn modelId="{2E7B4BD6-ED68-4181-BFF1-924F1757BD0B}" type="presParOf" srcId="{0B042CAF-2C41-485B-866C-7CDE78BA3BA6}" destId="{BE7B1908-ECAE-4ED5-8DB7-7D59A151A87A}" srcOrd="0" destOrd="0" presId="urn:microsoft.com/office/officeart/2008/layout/HorizontalMultiLevelHierarchy"/>
    <dgm:cxn modelId="{80850D06-2631-4568-8059-564EB593C51D}" type="presParOf" srcId="{E5362D07-4858-4A2C-A46A-314E33AF06E1}" destId="{2027F84B-A616-4E10-B58F-DB41CD982175}" srcOrd="5" destOrd="0" presId="urn:microsoft.com/office/officeart/2008/layout/HorizontalMultiLevelHierarchy"/>
    <dgm:cxn modelId="{A2DA9236-8D67-4740-901C-55483A1E5C80}" type="presParOf" srcId="{2027F84B-A616-4E10-B58F-DB41CD982175}" destId="{1110CBB3-4B48-487E-9300-6E98CBB10B27}" srcOrd="0" destOrd="0" presId="urn:microsoft.com/office/officeart/2008/layout/HorizontalMultiLevelHierarchy"/>
    <dgm:cxn modelId="{0A4B0970-6119-41F4-B4D9-F1237719CA76}" type="presParOf" srcId="{2027F84B-A616-4E10-B58F-DB41CD982175}" destId="{2EE7402F-D38D-4F20-A1C9-2C074788D753}" srcOrd="1" destOrd="0" presId="urn:microsoft.com/office/officeart/2008/layout/HorizontalMultiLevelHierarchy"/>
    <dgm:cxn modelId="{E62D6ED0-62A0-4B91-B183-7A6DFC4F2224}" type="presParOf" srcId="{2EE7402F-D38D-4F20-A1C9-2C074788D753}" destId="{B8292535-C910-4111-9DD2-6EEB64D9B1E0}" srcOrd="0" destOrd="0" presId="urn:microsoft.com/office/officeart/2008/layout/HorizontalMultiLevelHierarchy"/>
    <dgm:cxn modelId="{547C89EF-72EA-4E78-A245-BA086A3B57DA}" type="presParOf" srcId="{B8292535-C910-4111-9DD2-6EEB64D9B1E0}" destId="{1C61DBD6-1ED3-4FD0-940F-41438FD817DB}" srcOrd="0" destOrd="0" presId="urn:microsoft.com/office/officeart/2008/layout/HorizontalMultiLevelHierarchy"/>
    <dgm:cxn modelId="{8FFA4F02-DAB9-44FB-8829-96B52CC02E0E}" type="presParOf" srcId="{2EE7402F-D38D-4F20-A1C9-2C074788D753}" destId="{DE7CE763-3B86-4C08-9FC5-AE2EC0DA55D8}" srcOrd="1" destOrd="0" presId="urn:microsoft.com/office/officeart/2008/layout/HorizontalMultiLevelHierarchy"/>
    <dgm:cxn modelId="{6AC7991E-FE39-4C72-9150-AF0D71A4A99F}" type="presParOf" srcId="{DE7CE763-3B86-4C08-9FC5-AE2EC0DA55D8}" destId="{E79EFC4D-05C3-4A7A-9331-834E6CB1134D}" srcOrd="0" destOrd="0" presId="urn:microsoft.com/office/officeart/2008/layout/HorizontalMultiLevelHierarchy"/>
    <dgm:cxn modelId="{D912A143-077F-469F-BD5E-35118F4093B8}" type="presParOf" srcId="{DE7CE763-3B86-4C08-9FC5-AE2EC0DA55D8}" destId="{F73EBC0E-ED37-420A-A823-1B0F96850E9D}" srcOrd="1" destOrd="0" presId="urn:microsoft.com/office/officeart/2008/layout/HorizontalMultiLevelHierarchy"/>
    <dgm:cxn modelId="{B737A77B-AA3A-476D-8D44-6B8E6AE84D63}" type="presParOf" srcId="{2EE7402F-D38D-4F20-A1C9-2C074788D753}" destId="{36A8BEF7-85B9-4C1B-9A05-159BD68DD98E}" srcOrd="2" destOrd="0" presId="urn:microsoft.com/office/officeart/2008/layout/HorizontalMultiLevelHierarchy"/>
    <dgm:cxn modelId="{B0426FC8-C58F-4082-809F-1CBC6AE7EB6E}" type="presParOf" srcId="{36A8BEF7-85B9-4C1B-9A05-159BD68DD98E}" destId="{406968B7-9D25-4AED-930D-2E4C21C05914}" srcOrd="0" destOrd="0" presId="urn:microsoft.com/office/officeart/2008/layout/HorizontalMultiLevelHierarchy"/>
    <dgm:cxn modelId="{CFFB28E6-3C17-4AE5-9327-6AB307CB1576}" type="presParOf" srcId="{2EE7402F-D38D-4F20-A1C9-2C074788D753}" destId="{4D3116DA-E749-4D9B-B31D-496DB518F69F}" srcOrd="3" destOrd="0" presId="urn:microsoft.com/office/officeart/2008/layout/HorizontalMultiLevelHierarchy"/>
    <dgm:cxn modelId="{C01ADB49-48EA-4FF8-95AF-51380B1F193D}" type="presParOf" srcId="{4D3116DA-E749-4D9B-B31D-496DB518F69F}" destId="{DA7D1885-EB0F-416A-987C-800F695E561A}" srcOrd="0" destOrd="0" presId="urn:microsoft.com/office/officeart/2008/layout/HorizontalMultiLevelHierarchy"/>
    <dgm:cxn modelId="{9C41AC47-6E29-49B2-8B17-0E28BF144B4A}" type="presParOf" srcId="{4D3116DA-E749-4D9B-B31D-496DB518F69F}" destId="{A02394A9-37D0-4183-B9A5-A919E84B053D}" srcOrd="1" destOrd="0" presId="urn:microsoft.com/office/officeart/2008/layout/HorizontalMultiLevelHierarchy"/>
    <dgm:cxn modelId="{E459A16F-9699-4423-8ADA-66C70D96EA64}" type="presParOf" srcId="{E5362D07-4858-4A2C-A46A-314E33AF06E1}" destId="{CBF1082B-AB26-4009-94C1-0F6894E64B45}" srcOrd="6" destOrd="0" presId="urn:microsoft.com/office/officeart/2008/layout/HorizontalMultiLevelHierarchy"/>
    <dgm:cxn modelId="{C0AE9400-8773-4862-9320-79F83586F317}" type="presParOf" srcId="{CBF1082B-AB26-4009-94C1-0F6894E64B45}" destId="{79DC01C0-FC89-43F2-A015-7FFF31394824}" srcOrd="0" destOrd="0" presId="urn:microsoft.com/office/officeart/2008/layout/HorizontalMultiLevelHierarchy"/>
    <dgm:cxn modelId="{EB3BCCC6-0F0F-4C50-9741-0E3D9EBF65D0}" type="presParOf" srcId="{E5362D07-4858-4A2C-A46A-314E33AF06E1}" destId="{9D2CEA01-2B2A-4670-A440-85FD0B983316}" srcOrd="7" destOrd="0" presId="urn:microsoft.com/office/officeart/2008/layout/HorizontalMultiLevelHierarchy"/>
    <dgm:cxn modelId="{A9F12137-081A-489A-8768-EC8DECEA83E7}" type="presParOf" srcId="{9D2CEA01-2B2A-4670-A440-85FD0B983316}" destId="{D4DAEB71-1AA7-4037-85FF-293DB3909801}" srcOrd="0" destOrd="0" presId="urn:microsoft.com/office/officeart/2008/layout/HorizontalMultiLevelHierarchy"/>
    <dgm:cxn modelId="{7C097823-BB1F-4DD7-94D4-FABBD49AB530}" type="presParOf" srcId="{9D2CEA01-2B2A-4670-A440-85FD0B983316}" destId="{56CD7DBA-FDD4-4A2D-846C-77C36CA22BA8}" srcOrd="1" destOrd="0" presId="urn:microsoft.com/office/officeart/2008/layout/HorizontalMultiLevelHierarchy"/>
    <dgm:cxn modelId="{0F959CF8-FB76-4D43-8F70-1BEF81F54089}" type="presParOf" srcId="{56CD7DBA-FDD4-4A2D-846C-77C36CA22BA8}" destId="{C4EF91C1-5DB8-42FE-B70A-4B5E181C7004}" srcOrd="0" destOrd="0" presId="urn:microsoft.com/office/officeart/2008/layout/HorizontalMultiLevelHierarchy"/>
    <dgm:cxn modelId="{524504F4-D32E-4F7A-BD14-5DDFD1EEEA5B}" type="presParOf" srcId="{C4EF91C1-5DB8-42FE-B70A-4B5E181C7004}" destId="{C814AB0E-062B-45BF-B9D0-56894D49D4E3}" srcOrd="0" destOrd="0" presId="urn:microsoft.com/office/officeart/2008/layout/HorizontalMultiLevelHierarchy"/>
    <dgm:cxn modelId="{89906DD7-F4B6-4D57-9CE6-4F0A2C212183}" type="presParOf" srcId="{56CD7DBA-FDD4-4A2D-846C-77C36CA22BA8}" destId="{1EB4B0FB-2A37-4043-800E-EDC6360BC92D}" srcOrd="1" destOrd="0" presId="urn:microsoft.com/office/officeart/2008/layout/HorizontalMultiLevelHierarchy"/>
    <dgm:cxn modelId="{BDBE66AD-BA10-40AE-8D05-4A8CE53C2B36}" type="presParOf" srcId="{1EB4B0FB-2A37-4043-800E-EDC6360BC92D}" destId="{E5C5D141-0126-4DEA-82D7-EDFEE817159E}" srcOrd="0" destOrd="0" presId="urn:microsoft.com/office/officeart/2008/layout/HorizontalMultiLevelHierarchy"/>
    <dgm:cxn modelId="{E1E655CC-6045-4BD8-98AF-E32D32945FCD}" type="presParOf" srcId="{1EB4B0FB-2A37-4043-800E-EDC6360BC92D}" destId="{E52ADBC3-EA57-4404-8F8B-2CBEBAF76669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043782-FF07-48E0-8CEA-4E5C59BAF450}">
      <dsp:nvSpPr>
        <dsp:cNvPr id="0" name=""/>
        <dsp:cNvSpPr/>
      </dsp:nvSpPr>
      <dsp:spPr>
        <a:xfrm>
          <a:off x="1029740" y="1182392"/>
          <a:ext cx="1315323" cy="22209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rgbClr val="000000"/>
              </a:solidFill>
              <a:latin typeface="Times" pitchFamily="18" charset="0"/>
              <a:cs typeface="Times" pitchFamily="18" charset="0"/>
            </a:rPr>
            <a:t>Reduce the number of incidents of physical violence on elderly inpatient wards by 25% by 1 July 2014</a:t>
          </a:r>
          <a:br>
            <a:rPr lang="en-GB" sz="1000" kern="1200" dirty="0" smtClean="0">
              <a:solidFill>
                <a:srgbClr val="000000"/>
              </a:solidFill>
              <a:latin typeface="Times" pitchFamily="18" charset="0"/>
              <a:cs typeface="Times" pitchFamily="18" charset="0"/>
            </a:rPr>
          </a:br>
          <a:r>
            <a:rPr lang="en-GB" sz="1000" kern="1200" dirty="0" smtClean="0">
              <a:solidFill>
                <a:srgbClr val="000000"/>
              </a:solidFill>
              <a:latin typeface="Times" pitchFamily="18" charset="0"/>
              <a:cs typeface="Times" pitchFamily="18" charset="0"/>
            </a:rPr>
            <a:t/>
          </a:r>
          <a:br>
            <a:rPr lang="en-GB" sz="1000" kern="1200" dirty="0" smtClean="0">
              <a:solidFill>
                <a:srgbClr val="000000"/>
              </a:solidFill>
              <a:latin typeface="Times" pitchFamily="18" charset="0"/>
              <a:cs typeface="Times" pitchFamily="18" charset="0"/>
            </a:rPr>
          </a:br>
          <a:r>
            <a:rPr lang="en-GB" sz="1000" kern="1200" dirty="0" smtClean="0">
              <a:solidFill>
                <a:srgbClr val="000000"/>
              </a:solidFill>
              <a:latin typeface="Times" pitchFamily="18" charset="0"/>
              <a:cs typeface="Times" pitchFamily="18" charset="0"/>
            </a:rPr>
            <a:t>Reduce staff sickness due to physical violence on elderly inpatient wards by 25% by 1 July 2014</a:t>
          </a:r>
          <a:endParaRPr lang="en-GB" sz="1000" kern="1200" dirty="0">
            <a:latin typeface="Times" pitchFamily="18" charset="0"/>
            <a:cs typeface="Times" pitchFamily="18" charset="0"/>
          </a:endParaRPr>
        </a:p>
      </dsp:txBody>
      <dsp:txXfrm>
        <a:off x="1068264" y="1220916"/>
        <a:ext cx="1238275" cy="2143947"/>
      </dsp:txXfrm>
    </dsp:sp>
    <dsp:sp modelId="{696C0227-6BF2-4524-B02E-67DA13809752}">
      <dsp:nvSpPr>
        <dsp:cNvPr id="0" name=""/>
        <dsp:cNvSpPr/>
      </dsp:nvSpPr>
      <dsp:spPr>
        <a:xfrm rot="17268120">
          <a:off x="1767734" y="1489762"/>
          <a:ext cx="1663124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663124" y="113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00" kern="1200">
            <a:latin typeface="Times" pitchFamily="18" charset="0"/>
            <a:cs typeface="Times" pitchFamily="18" charset="0"/>
          </a:endParaRPr>
        </a:p>
      </dsp:txBody>
      <dsp:txXfrm>
        <a:off x="2557718" y="1459566"/>
        <a:ext cx="83156" cy="83156"/>
      </dsp:txXfrm>
    </dsp:sp>
    <dsp:sp modelId="{913C0CB0-D74F-4325-BC9B-FEDC0EF74B3E}">
      <dsp:nvSpPr>
        <dsp:cNvPr id="0" name=""/>
        <dsp:cNvSpPr/>
      </dsp:nvSpPr>
      <dsp:spPr>
        <a:xfrm>
          <a:off x="2853528" y="380567"/>
          <a:ext cx="1315323" cy="6576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rgbClr val="000000"/>
              </a:solidFill>
              <a:latin typeface="Times" pitchFamily="18" charset="0"/>
              <a:cs typeface="Times" pitchFamily="18" charset="0"/>
            </a:rPr>
            <a:t>Supportive staff</a:t>
          </a:r>
          <a:endParaRPr lang="en-GB" sz="1000" kern="1200" dirty="0">
            <a:latin typeface="Times" pitchFamily="18" charset="0"/>
            <a:cs typeface="Times" pitchFamily="18" charset="0"/>
          </a:endParaRPr>
        </a:p>
      </dsp:txBody>
      <dsp:txXfrm>
        <a:off x="2872790" y="399829"/>
        <a:ext cx="1276799" cy="619137"/>
      </dsp:txXfrm>
    </dsp:sp>
    <dsp:sp modelId="{15C47338-2CD8-44DB-8FDB-C6CC404174E5}">
      <dsp:nvSpPr>
        <dsp:cNvPr id="0" name=""/>
        <dsp:cNvSpPr/>
      </dsp:nvSpPr>
      <dsp:spPr>
        <a:xfrm rot="20524136">
          <a:off x="4139021" y="508939"/>
          <a:ext cx="1228286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228286" y="113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>
            <a:latin typeface="Times" pitchFamily="18" charset="0"/>
            <a:cs typeface="Times" pitchFamily="18" charset="0"/>
          </a:endParaRPr>
        </a:p>
      </dsp:txBody>
      <dsp:txXfrm>
        <a:off x="4722457" y="489613"/>
        <a:ext cx="61414" cy="61414"/>
      </dsp:txXfrm>
    </dsp:sp>
    <dsp:sp modelId="{0D78C7CE-AB0B-4E21-933C-90A863785A77}">
      <dsp:nvSpPr>
        <dsp:cNvPr id="0" name=""/>
        <dsp:cNvSpPr/>
      </dsp:nvSpPr>
      <dsp:spPr>
        <a:xfrm>
          <a:off x="5337477" y="2412"/>
          <a:ext cx="1315323" cy="6576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rgbClr val="000000"/>
              </a:solidFill>
              <a:latin typeface="Times" pitchFamily="18" charset="0"/>
              <a:cs typeface="Times" pitchFamily="18" charset="0"/>
            </a:rPr>
            <a:t>Provide adequate staffing levels</a:t>
          </a:r>
          <a:endParaRPr lang="en-GB" sz="1000" kern="1200" dirty="0">
            <a:latin typeface="Times" pitchFamily="18" charset="0"/>
            <a:cs typeface="Times" pitchFamily="18" charset="0"/>
          </a:endParaRPr>
        </a:p>
      </dsp:txBody>
      <dsp:txXfrm>
        <a:off x="5356739" y="21674"/>
        <a:ext cx="1276799" cy="619137"/>
      </dsp:txXfrm>
    </dsp:sp>
    <dsp:sp modelId="{01C042CA-B3CD-4607-A50B-CF2ECDF0D3DE}">
      <dsp:nvSpPr>
        <dsp:cNvPr id="0" name=""/>
        <dsp:cNvSpPr/>
      </dsp:nvSpPr>
      <dsp:spPr>
        <a:xfrm rot="1075864">
          <a:off x="4139021" y="887094"/>
          <a:ext cx="1228286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228286" y="113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>
            <a:latin typeface="Times" pitchFamily="18" charset="0"/>
            <a:cs typeface="Times" pitchFamily="18" charset="0"/>
          </a:endParaRPr>
        </a:p>
      </dsp:txBody>
      <dsp:txXfrm>
        <a:off x="4722457" y="867769"/>
        <a:ext cx="61414" cy="61414"/>
      </dsp:txXfrm>
    </dsp:sp>
    <dsp:sp modelId="{3E06DD3D-6B5A-40D3-8B1A-277C36D7EAFF}">
      <dsp:nvSpPr>
        <dsp:cNvPr id="0" name=""/>
        <dsp:cNvSpPr/>
      </dsp:nvSpPr>
      <dsp:spPr>
        <a:xfrm>
          <a:off x="5337477" y="758723"/>
          <a:ext cx="1315323" cy="6576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rgbClr val="000000"/>
              </a:solidFill>
              <a:latin typeface="Times" pitchFamily="18" charset="0"/>
              <a:cs typeface="Times" pitchFamily="18" charset="0"/>
            </a:rPr>
            <a:t>Support for staff affected by violence</a:t>
          </a:r>
          <a:endParaRPr lang="en-GB" sz="1000" kern="1200" dirty="0">
            <a:latin typeface="Times" pitchFamily="18" charset="0"/>
            <a:cs typeface="Times" pitchFamily="18" charset="0"/>
          </a:endParaRPr>
        </a:p>
      </dsp:txBody>
      <dsp:txXfrm>
        <a:off x="5356739" y="777985"/>
        <a:ext cx="1276799" cy="619137"/>
      </dsp:txXfrm>
    </dsp:sp>
    <dsp:sp modelId="{ACCF2F4F-349E-454A-862B-27E5F0F6933D}">
      <dsp:nvSpPr>
        <dsp:cNvPr id="0" name=""/>
        <dsp:cNvSpPr/>
      </dsp:nvSpPr>
      <dsp:spPr>
        <a:xfrm rot="21123915">
          <a:off x="2342606" y="2246073"/>
          <a:ext cx="513379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513379" y="113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>
            <a:latin typeface="Times" pitchFamily="18" charset="0"/>
            <a:cs typeface="Times" pitchFamily="18" charset="0"/>
          </a:endParaRPr>
        </a:p>
      </dsp:txBody>
      <dsp:txXfrm>
        <a:off x="2586461" y="2244620"/>
        <a:ext cx="25668" cy="25668"/>
      </dsp:txXfrm>
    </dsp:sp>
    <dsp:sp modelId="{C9BAF0AE-BDEC-42A6-9F43-668FA6E3FDB3}">
      <dsp:nvSpPr>
        <dsp:cNvPr id="0" name=""/>
        <dsp:cNvSpPr/>
      </dsp:nvSpPr>
      <dsp:spPr>
        <a:xfrm>
          <a:off x="2853528" y="1893189"/>
          <a:ext cx="1315323" cy="6576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chemeClr val="tx1"/>
              </a:solidFill>
              <a:latin typeface="Times" pitchFamily="18" charset="0"/>
              <a:cs typeface="Times" pitchFamily="18" charset="0"/>
            </a:rPr>
            <a:t>Ensuring patient needs are met</a:t>
          </a:r>
          <a:endParaRPr lang="en-GB" sz="1000" kern="1200" dirty="0">
            <a:solidFill>
              <a:schemeClr val="tx1"/>
            </a:solidFill>
            <a:latin typeface="Times" pitchFamily="18" charset="0"/>
            <a:cs typeface="Times" pitchFamily="18" charset="0"/>
          </a:endParaRPr>
        </a:p>
      </dsp:txBody>
      <dsp:txXfrm>
        <a:off x="2872790" y="1912451"/>
        <a:ext cx="1276799" cy="619137"/>
      </dsp:txXfrm>
    </dsp:sp>
    <dsp:sp modelId="{2C64A21A-0829-47A6-8731-EEBBE02FCF73}">
      <dsp:nvSpPr>
        <dsp:cNvPr id="0" name=""/>
        <dsp:cNvSpPr/>
      </dsp:nvSpPr>
      <dsp:spPr>
        <a:xfrm rot="20524136">
          <a:off x="4139021" y="2021560"/>
          <a:ext cx="1228286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228286" y="113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>
            <a:latin typeface="Times" pitchFamily="18" charset="0"/>
            <a:cs typeface="Times" pitchFamily="18" charset="0"/>
          </a:endParaRPr>
        </a:p>
      </dsp:txBody>
      <dsp:txXfrm>
        <a:off x="4722457" y="2002235"/>
        <a:ext cx="61414" cy="61414"/>
      </dsp:txXfrm>
    </dsp:sp>
    <dsp:sp modelId="{5DB8B316-69E1-4879-B547-B20E5DD36C3B}">
      <dsp:nvSpPr>
        <dsp:cNvPr id="0" name=""/>
        <dsp:cNvSpPr/>
      </dsp:nvSpPr>
      <dsp:spPr>
        <a:xfrm>
          <a:off x="5337477" y="1515034"/>
          <a:ext cx="1315323" cy="6576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chemeClr val="tx1"/>
              </a:solidFill>
              <a:latin typeface="Times" pitchFamily="18" charset="0"/>
              <a:cs typeface="Times" pitchFamily="18" charset="0"/>
            </a:rPr>
            <a:t>Systematic ways of identifying and meeting patient needs</a:t>
          </a:r>
          <a:endParaRPr lang="en-GB" sz="1000" kern="1200" dirty="0">
            <a:solidFill>
              <a:schemeClr val="tx1"/>
            </a:solidFill>
            <a:latin typeface="Times" pitchFamily="18" charset="0"/>
            <a:cs typeface="Times" pitchFamily="18" charset="0"/>
          </a:endParaRPr>
        </a:p>
      </dsp:txBody>
      <dsp:txXfrm>
        <a:off x="5356739" y="1534296"/>
        <a:ext cx="1276799" cy="619137"/>
      </dsp:txXfrm>
    </dsp:sp>
    <dsp:sp modelId="{83C693AC-E339-4A7F-92EA-2DCA756A21A6}">
      <dsp:nvSpPr>
        <dsp:cNvPr id="0" name=""/>
        <dsp:cNvSpPr/>
      </dsp:nvSpPr>
      <dsp:spPr>
        <a:xfrm rot="1024912">
          <a:off x="4142207" y="2388056"/>
          <a:ext cx="1207998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207998" y="113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716006" y="2369237"/>
        <a:ext cx="60399" cy="60399"/>
      </dsp:txXfrm>
    </dsp:sp>
    <dsp:sp modelId="{21C80E94-823B-40B5-8E8E-B58E562DBCAF}">
      <dsp:nvSpPr>
        <dsp:cNvPr id="0" name=""/>
        <dsp:cNvSpPr/>
      </dsp:nvSpPr>
      <dsp:spPr>
        <a:xfrm>
          <a:off x="5323561" y="2248024"/>
          <a:ext cx="1315323" cy="6576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smtClean="0">
              <a:solidFill>
                <a:schemeClr val="tx1"/>
              </a:solidFill>
              <a:latin typeface="Times" pitchFamily="18" charset="0"/>
              <a:cs typeface="Times" pitchFamily="18" charset="0"/>
            </a:rPr>
            <a:t>Safe and therapeutic environment</a:t>
          </a:r>
          <a:endParaRPr lang="en-GB" sz="1000" kern="1200" dirty="0">
            <a:solidFill>
              <a:schemeClr val="tx1"/>
            </a:solidFill>
            <a:latin typeface="Times" pitchFamily="18" charset="0"/>
            <a:cs typeface="Times" pitchFamily="18" charset="0"/>
          </a:endParaRPr>
        </a:p>
      </dsp:txBody>
      <dsp:txXfrm>
        <a:off x="5342823" y="2267286"/>
        <a:ext cx="1276799" cy="619137"/>
      </dsp:txXfrm>
    </dsp:sp>
    <dsp:sp modelId="{172964F0-E82E-4119-A6D8-7A5A76F16117}">
      <dsp:nvSpPr>
        <dsp:cNvPr id="0" name=""/>
        <dsp:cNvSpPr/>
      </dsp:nvSpPr>
      <dsp:spPr>
        <a:xfrm rot="4463409">
          <a:off x="1654494" y="3191462"/>
          <a:ext cx="1889603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889603" y="113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700" kern="1200">
            <a:latin typeface="Times" pitchFamily="18" charset="0"/>
            <a:cs typeface="Times" pitchFamily="18" charset="0"/>
          </a:endParaRPr>
        </a:p>
      </dsp:txBody>
      <dsp:txXfrm>
        <a:off x="2552056" y="3155603"/>
        <a:ext cx="94480" cy="94480"/>
      </dsp:txXfrm>
    </dsp:sp>
    <dsp:sp modelId="{8CFD8BE4-CE48-45C6-AB7C-CCEA8CC00F77}">
      <dsp:nvSpPr>
        <dsp:cNvPr id="0" name=""/>
        <dsp:cNvSpPr/>
      </dsp:nvSpPr>
      <dsp:spPr>
        <a:xfrm>
          <a:off x="2853528" y="3783967"/>
          <a:ext cx="1315323" cy="6576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chemeClr val="tx1"/>
              </a:solidFill>
              <a:latin typeface="Times" pitchFamily="18" charset="0"/>
              <a:cs typeface="Times" pitchFamily="18" charset="0"/>
            </a:rPr>
            <a:t>Increased staff awareness </a:t>
          </a:r>
          <a:endParaRPr lang="en-GB" sz="1000" kern="1200" dirty="0">
            <a:solidFill>
              <a:schemeClr val="tx1"/>
            </a:solidFill>
            <a:latin typeface="Times" pitchFamily="18" charset="0"/>
            <a:cs typeface="Times" pitchFamily="18" charset="0"/>
          </a:endParaRPr>
        </a:p>
      </dsp:txBody>
      <dsp:txXfrm>
        <a:off x="2872790" y="3803229"/>
        <a:ext cx="1276799" cy="619137"/>
      </dsp:txXfrm>
    </dsp:sp>
    <dsp:sp modelId="{F28C6CF4-41EC-4063-B9B3-96CBFE172D54}">
      <dsp:nvSpPr>
        <dsp:cNvPr id="0" name=""/>
        <dsp:cNvSpPr/>
      </dsp:nvSpPr>
      <dsp:spPr>
        <a:xfrm rot="19625392">
          <a:off x="4057159" y="3723260"/>
          <a:ext cx="1392009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392009" y="113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>
            <a:latin typeface="Times" pitchFamily="18" charset="0"/>
            <a:cs typeface="Times" pitchFamily="18" charset="0"/>
          </a:endParaRPr>
        </a:p>
      </dsp:txBody>
      <dsp:txXfrm>
        <a:off x="4718364" y="3699842"/>
        <a:ext cx="69600" cy="69600"/>
      </dsp:txXfrm>
    </dsp:sp>
    <dsp:sp modelId="{36320F50-8B7D-46A2-8C30-5FB38E0AEC04}">
      <dsp:nvSpPr>
        <dsp:cNvPr id="0" name=""/>
        <dsp:cNvSpPr/>
      </dsp:nvSpPr>
      <dsp:spPr>
        <a:xfrm>
          <a:off x="5337477" y="3027656"/>
          <a:ext cx="1315323" cy="6576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rgbClr val="000000"/>
              </a:solidFill>
              <a:latin typeface="Times" pitchFamily="18" charset="0"/>
              <a:cs typeface="Times" pitchFamily="18" charset="0"/>
            </a:rPr>
            <a:t>Staff training and education in violence reduction tools</a:t>
          </a:r>
          <a:endParaRPr lang="en-GB" sz="1000" kern="1200" dirty="0">
            <a:solidFill>
              <a:schemeClr val="tx1"/>
            </a:solidFill>
            <a:latin typeface="Times" pitchFamily="18" charset="0"/>
            <a:cs typeface="Times" pitchFamily="18" charset="0"/>
          </a:endParaRPr>
        </a:p>
      </dsp:txBody>
      <dsp:txXfrm>
        <a:off x="5356739" y="3046918"/>
        <a:ext cx="1276799" cy="619137"/>
      </dsp:txXfrm>
    </dsp:sp>
    <dsp:sp modelId="{9E202AEA-7A5B-4A6F-B86B-3703717CE06A}">
      <dsp:nvSpPr>
        <dsp:cNvPr id="0" name=""/>
        <dsp:cNvSpPr/>
      </dsp:nvSpPr>
      <dsp:spPr>
        <a:xfrm>
          <a:off x="4168852" y="4101416"/>
          <a:ext cx="1168625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168625" y="113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>
            <a:latin typeface="Times" pitchFamily="18" charset="0"/>
            <a:cs typeface="Times" pitchFamily="18" charset="0"/>
          </a:endParaRPr>
        </a:p>
      </dsp:txBody>
      <dsp:txXfrm>
        <a:off x="4723949" y="4083582"/>
        <a:ext cx="58431" cy="58431"/>
      </dsp:txXfrm>
    </dsp:sp>
    <dsp:sp modelId="{F85D51C5-F067-4039-BE09-1CBA60819512}">
      <dsp:nvSpPr>
        <dsp:cNvPr id="0" name=""/>
        <dsp:cNvSpPr/>
      </dsp:nvSpPr>
      <dsp:spPr>
        <a:xfrm>
          <a:off x="5337477" y="3783967"/>
          <a:ext cx="1315323" cy="6576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rgbClr val="000000"/>
              </a:solidFill>
              <a:latin typeface="Times" pitchFamily="18" charset="0"/>
              <a:cs typeface="Times" pitchFamily="18" charset="0"/>
            </a:rPr>
            <a:t>Ensure accurate reporting of violence – using Safety Cross</a:t>
          </a:r>
          <a:endParaRPr lang="en-GB" sz="1000" kern="1200" dirty="0">
            <a:solidFill>
              <a:schemeClr val="tx1"/>
            </a:solidFill>
            <a:latin typeface="Times" pitchFamily="18" charset="0"/>
            <a:cs typeface="Times" pitchFamily="18" charset="0"/>
          </a:endParaRPr>
        </a:p>
      </dsp:txBody>
      <dsp:txXfrm>
        <a:off x="5356739" y="3803229"/>
        <a:ext cx="1276799" cy="619137"/>
      </dsp:txXfrm>
    </dsp:sp>
    <dsp:sp modelId="{07F67F12-5039-4EA2-BC07-05E9F39FF3A9}">
      <dsp:nvSpPr>
        <dsp:cNvPr id="0" name=""/>
        <dsp:cNvSpPr/>
      </dsp:nvSpPr>
      <dsp:spPr>
        <a:xfrm rot="1974608">
          <a:off x="4057159" y="4479571"/>
          <a:ext cx="1392009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392009" y="113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>
            <a:latin typeface="Times" pitchFamily="18" charset="0"/>
            <a:cs typeface="Times" pitchFamily="18" charset="0"/>
          </a:endParaRPr>
        </a:p>
      </dsp:txBody>
      <dsp:txXfrm>
        <a:off x="4718364" y="4456153"/>
        <a:ext cx="69600" cy="69600"/>
      </dsp:txXfrm>
    </dsp:sp>
    <dsp:sp modelId="{886CDAB8-5B35-4DFA-826A-C598A3D7D934}">
      <dsp:nvSpPr>
        <dsp:cNvPr id="0" name=""/>
        <dsp:cNvSpPr/>
      </dsp:nvSpPr>
      <dsp:spPr>
        <a:xfrm>
          <a:off x="5337477" y="4540278"/>
          <a:ext cx="1315323" cy="6576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rgbClr val="000000"/>
              </a:solidFill>
              <a:latin typeface="Times" pitchFamily="18" charset="0"/>
              <a:cs typeface="Times" pitchFamily="18" charset="0"/>
            </a:rPr>
            <a:t>Regular review of violent incidents for learning</a:t>
          </a:r>
          <a:endParaRPr lang="en-GB" sz="1000" kern="1200" dirty="0">
            <a:solidFill>
              <a:schemeClr val="tx1"/>
            </a:solidFill>
            <a:latin typeface="Times" pitchFamily="18" charset="0"/>
            <a:cs typeface="Times" pitchFamily="18" charset="0"/>
          </a:endParaRPr>
        </a:p>
      </dsp:txBody>
      <dsp:txXfrm>
        <a:off x="5356739" y="4559540"/>
        <a:ext cx="1276799" cy="6191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A9A220-3944-4A0F-BB62-C5473B71851E}">
      <dsp:nvSpPr>
        <dsp:cNvPr id="0" name=""/>
        <dsp:cNvSpPr/>
      </dsp:nvSpPr>
      <dsp:spPr>
        <a:xfrm>
          <a:off x="0" y="1800199"/>
          <a:ext cx="1117942" cy="2259316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Reduce the number of falls on inpatient wards by 20% by August 2014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 dirty="0" smtClean="0">
            <a:solidFill>
              <a:srgbClr val="000000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Reduce the number of falls with injury on inpatient wards by 20% by August 2014</a:t>
          </a:r>
          <a:endParaRPr lang="en-GB" sz="10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32743" y="1832942"/>
        <a:ext cx="1052456" cy="2193830"/>
      </dsp:txXfrm>
    </dsp:sp>
    <dsp:sp modelId="{AD357090-5021-466F-AB20-AD74E5B61672}">
      <dsp:nvSpPr>
        <dsp:cNvPr id="0" name=""/>
        <dsp:cNvSpPr/>
      </dsp:nvSpPr>
      <dsp:spPr>
        <a:xfrm rot="17840952">
          <a:off x="383982" y="1715998"/>
          <a:ext cx="2715413" cy="15826"/>
        </a:xfrm>
        <a:custGeom>
          <a:avLst/>
          <a:gdLst/>
          <a:ahLst/>
          <a:cxnLst/>
          <a:rect l="0" t="0" r="0" b="0"/>
          <a:pathLst>
            <a:path>
              <a:moveTo>
                <a:pt x="0" y="7913"/>
              </a:moveTo>
              <a:lnTo>
                <a:pt x="2715413" y="79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/>
        </a:p>
      </dsp:txBody>
      <dsp:txXfrm>
        <a:off x="1673804" y="1656026"/>
        <a:ext cx="135770" cy="135770"/>
      </dsp:txXfrm>
    </dsp:sp>
    <dsp:sp modelId="{77E6C8DA-3FA9-4B38-A0B9-5C883B6E6E6B}">
      <dsp:nvSpPr>
        <dsp:cNvPr id="0" name=""/>
        <dsp:cNvSpPr/>
      </dsp:nvSpPr>
      <dsp:spPr>
        <a:xfrm>
          <a:off x="2365436" y="67578"/>
          <a:ext cx="1125460" cy="900772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Identify those at risk of falling</a:t>
          </a:r>
          <a:endParaRPr lang="en-GB" sz="1200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2391819" y="93961"/>
        <a:ext cx="1072694" cy="848006"/>
      </dsp:txXfrm>
    </dsp:sp>
    <dsp:sp modelId="{87D71EC1-9238-4CB1-A893-A58FCDDB876C}">
      <dsp:nvSpPr>
        <dsp:cNvPr id="0" name=""/>
        <dsp:cNvSpPr/>
      </dsp:nvSpPr>
      <dsp:spPr>
        <a:xfrm rot="21132733">
          <a:off x="3485459" y="430155"/>
          <a:ext cx="1179241" cy="15826"/>
        </a:xfrm>
        <a:custGeom>
          <a:avLst/>
          <a:gdLst/>
          <a:ahLst/>
          <a:cxnLst/>
          <a:rect l="0" t="0" r="0" b="0"/>
          <a:pathLst>
            <a:path>
              <a:moveTo>
                <a:pt x="0" y="7913"/>
              </a:moveTo>
              <a:lnTo>
                <a:pt x="1179241" y="79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045599" y="408587"/>
        <a:ext cx="58962" cy="58962"/>
      </dsp:txXfrm>
    </dsp:sp>
    <dsp:sp modelId="{17389083-F269-44F1-A120-A94CB86B36D4}">
      <dsp:nvSpPr>
        <dsp:cNvPr id="0" name=""/>
        <dsp:cNvSpPr/>
      </dsp:nvSpPr>
      <dsp:spPr>
        <a:xfrm>
          <a:off x="4659262" y="101749"/>
          <a:ext cx="2160855" cy="512845"/>
        </a:xfrm>
        <a:prstGeom prst="roundRect">
          <a:avLst>
            <a:gd name="adj" fmla="val 10000"/>
          </a:avLst>
        </a:prstGeom>
        <a:solidFill>
          <a:schemeClr val="accent5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Falls risk assessment on admission</a:t>
          </a:r>
          <a:endParaRPr lang="en-GB" sz="1100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4674283" y="116770"/>
        <a:ext cx="2130813" cy="482803"/>
      </dsp:txXfrm>
    </dsp:sp>
    <dsp:sp modelId="{E481C7FF-ED32-4257-85B7-E5AE608E4CBE}">
      <dsp:nvSpPr>
        <dsp:cNvPr id="0" name=""/>
        <dsp:cNvSpPr/>
      </dsp:nvSpPr>
      <dsp:spPr>
        <a:xfrm rot="1212273">
          <a:off x="3452593" y="725041"/>
          <a:ext cx="1244973" cy="15826"/>
        </a:xfrm>
        <a:custGeom>
          <a:avLst/>
          <a:gdLst/>
          <a:ahLst/>
          <a:cxnLst/>
          <a:rect l="0" t="0" r="0" b="0"/>
          <a:pathLst>
            <a:path>
              <a:moveTo>
                <a:pt x="0" y="7913"/>
              </a:moveTo>
              <a:lnTo>
                <a:pt x="1244973" y="79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043955" y="701830"/>
        <a:ext cx="62248" cy="62248"/>
      </dsp:txXfrm>
    </dsp:sp>
    <dsp:sp modelId="{833D822D-230E-4657-9F3F-769F09C97D0E}">
      <dsp:nvSpPr>
        <dsp:cNvPr id="0" name=""/>
        <dsp:cNvSpPr/>
      </dsp:nvSpPr>
      <dsp:spPr>
        <a:xfrm>
          <a:off x="4659262" y="691522"/>
          <a:ext cx="2160855" cy="512845"/>
        </a:xfrm>
        <a:prstGeom prst="roundRect">
          <a:avLst>
            <a:gd name="adj" fmla="val 10000"/>
          </a:avLst>
        </a:prstGeom>
        <a:solidFill>
          <a:schemeClr val="accent5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Conduct on-going reassessments</a:t>
          </a:r>
          <a:endParaRPr lang="en-GB" sz="1100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4674283" y="706543"/>
        <a:ext cx="2130813" cy="482803"/>
      </dsp:txXfrm>
    </dsp:sp>
    <dsp:sp modelId="{064E86E4-5B4A-4A2C-9DB2-F7B3CCB6FD9E}">
      <dsp:nvSpPr>
        <dsp:cNvPr id="0" name=""/>
        <dsp:cNvSpPr/>
      </dsp:nvSpPr>
      <dsp:spPr>
        <a:xfrm rot="145592">
          <a:off x="1117382" y="2948376"/>
          <a:ext cx="1248614" cy="15826"/>
        </a:xfrm>
        <a:custGeom>
          <a:avLst/>
          <a:gdLst/>
          <a:ahLst/>
          <a:cxnLst/>
          <a:rect l="0" t="0" r="0" b="0"/>
          <a:pathLst>
            <a:path>
              <a:moveTo>
                <a:pt x="0" y="7913"/>
              </a:moveTo>
              <a:lnTo>
                <a:pt x="1248614" y="79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1710474" y="2925074"/>
        <a:ext cx="62430" cy="62430"/>
      </dsp:txXfrm>
    </dsp:sp>
    <dsp:sp modelId="{9F775B71-B3AB-4195-A60E-0DCAAABD791B}">
      <dsp:nvSpPr>
        <dsp:cNvPr id="0" name=""/>
        <dsp:cNvSpPr/>
      </dsp:nvSpPr>
      <dsp:spPr>
        <a:xfrm>
          <a:off x="2365436" y="2532335"/>
          <a:ext cx="1167103" cy="900772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solidFill>
                <a:schemeClr val="tx1"/>
              </a:solidFill>
            </a:rPr>
            <a:t>Interventions to reduce risk</a:t>
          </a:r>
          <a:endParaRPr lang="en-GB" sz="1200" kern="1200" dirty="0">
            <a:solidFill>
              <a:schemeClr val="tx1"/>
            </a:solidFill>
          </a:endParaRPr>
        </a:p>
      </dsp:txBody>
      <dsp:txXfrm>
        <a:off x="2391819" y="2558718"/>
        <a:ext cx="1114337" cy="848006"/>
      </dsp:txXfrm>
    </dsp:sp>
    <dsp:sp modelId="{3FF86455-C307-48EF-BB86-2920A2036B65}">
      <dsp:nvSpPr>
        <dsp:cNvPr id="0" name=""/>
        <dsp:cNvSpPr/>
      </dsp:nvSpPr>
      <dsp:spPr>
        <a:xfrm rot="18537446">
          <a:off x="3187595" y="2252306"/>
          <a:ext cx="1858255" cy="15826"/>
        </a:xfrm>
        <a:custGeom>
          <a:avLst/>
          <a:gdLst/>
          <a:ahLst/>
          <a:cxnLst/>
          <a:rect l="0" t="0" r="0" b="0"/>
          <a:pathLst>
            <a:path>
              <a:moveTo>
                <a:pt x="0" y="7913"/>
              </a:moveTo>
              <a:lnTo>
                <a:pt x="1858255" y="79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00" kern="1200"/>
        </a:p>
      </dsp:txBody>
      <dsp:txXfrm>
        <a:off x="4070266" y="2213763"/>
        <a:ext cx="92912" cy="92912"/>
      </dsp:txXfrm>
    </dsp:sp>
    <dsp:sp modelId="{E4C548DE-9788-48D4-A36C-BA3A1E533E63}">
      <dsp:nvSpPr>
        <dsp:cNvPr id="0" name=""/>
        <dsp:cNvSpPr/>
      </dsp:nvSpPr>
      <dsp:spPr>
        <a:xfrm>
          <a:off x="4700905" y="1281294"/>
          <a:ext cx="2129899" cy="512845"/>
        </a:xfrm>
        <a:prstGeom prst="roundRect">
          <a:avLst>
            <a:gd name="adj" fmla="val 10000"/>
          </a:avLst>
        </a:prstGeom>
        <a:solidFill>
          <a:schemeClr val="accent5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Meet basic needs</a:t>
          </a:r>
          <a:endParaRPr lang="en-GB" sz="1100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4715926" y="1296315"/>
        <a:ext cx="2099857" cy="482803"/>
      </dsp:txXfrm>
    </dsp:sp>
    <dsp:sp modelId="{6D502E2B-2BAE-41FC-B4D9-1D12FDB77B1A}">
      <dsp:nvSpPr>
        <dsp:cNvPr id="0" name=""/>
        <dsp:cNvSpPr/>
      </dsp:nvSpPr>
      <dsp:spPr>
        <a:xfrm rot="19438297">
          <a:off x="3393667" y="2547762"/>
          <a:ext cx="1452080" cy="15826"/>
        </a:xfrm>
        <a:custGeom>
          <a:avLst/>
          <a:gdLst/>
          <a:ahLst/>
          <a:cxnLst/>
          <a:rect l="0" t="0" r="0" b="0"/>
          <a:pathLst>
            <a:path>
              <a:moveTo>
                <a:pt x="0" y="7913"/>
              </a:moveTo>
              <a:lnTo>
                <a:pt x="1452080" y="79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083405" y="2519373"/>
        <a:ext cx="72604" cy="72604"/>
      </dsp:txXfrm>
    </dsp:sp>
    <dsp:sp modelId="{2931983B-E253-4AC8-938E-CC531EA4D06F}">
      <dsp:nvSpPr>
        <dsp:cNvPr id="0" name=""/>
        <dsp:cNvSpPr/>
      </dsp:nvSpPr>
      <dsp:spPr>
        <a:xfrm>
          <a:off x="4706875" y="1872205"/>
          <a:ext cx="2160855" cy="512845"/>
        </a:xfrm>
        <a:prstGeom prst="roundRect">
          <a:avLst>
            <a:gd name="adj" fmla="val 10000"/>
          </a:avLst>
        </a:prstGeom>
        <a:solidFill>
          <a:schemeClr val="accent5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Reduce harm from falls</a:t>
          </a:r>
          <a:endParaRPr lang="en-GB" sz="1100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4721896" y="1887226"/>
        <a:ext cx="2130813" cy="482803"/>
      </dsp:txXfrm>
    </dsp:sp>
    <dsp:sp modelId="{622F208F-0E03-408D-BD42-F655DA3FF3F1}">
      <dsp:nvSpPr>
        <dsp:cNvPr id="0" name=""/>
        <dsp:cNvSpPr/>
      </dsp:nvSpPr>
      <dsp:spPr>
        <a:xfrm rot="20831963">
          <a:off x="3517651" y="2842079"/>
          <a:ext cx="1198142" cy="15826"/>
        </a:xfrm>
        <a:custGeom>
          <a:avLst/>
          <a:gdLst/>
          <a:ahLst/>
          <a:cxnLst/>
          <a:rect l="0" t="0" r="0" b="0"/>
          <a:pathLst>
            <a:path>
              <a:moveTo>
                <a:pt x="0" y="7913"/>
              </a:moveTo>
              <a:lnTo>
                <a:pt x="1198142" y="79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086769" y="2820038"/>
        <a:ext cx="59907" cy="59907"/>
      </dsp:txXfrm>
    </dsp:sp>
    <dsp:sp modelId="{49F1DB75-2DB7-4B57-BC9F-7E3E8298004A}">
      <dsp:nvSpPr>
        <dsp:cNvPr id="0" name=""/>
        <dsp:cNvSpPr/>
      </dsp:nvSpPr>
      <dsp:spPr>
        <a:xfrm>
          <a:off x="4700905" y="2460840"/>
          <a:ext cx="2160855" cy="512845"/>
        </a:xfrm>
        <a:prstGeom prst="roundRect">
          <a:avLst>
            <a:gd name="adj" fmla="val 10000"/>
          </a:avLst>
        </a:prstGeom>
        <a:solidFill>
          <a:schemeClr val="accent5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Asking patient &amp; family re mobility and fall prevention measures at home</a:t>
          </a:r>
          <a:endParaRPr lang="en-GB" sz="11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4715926" y="2475861"/>
        <a:ext cx="2130813" cy="482803"/>
      </dsp:txXfrm>
    </dsp:sp>
    <dsp:sp modelId="{6084028C-56EA-4D71-8F69-02B7D427CDAD}">
      <dsp:nvSpPr>
        <dsp:cNvPr id="0" name=""/>
        <dsp:cNvSpPr/>
      </dsp:nvSpPr>
      <dsp:spPr>
        <a:xfrm rot="930812">
          <a:off x="3510452" y="3136965"/>
          <a:ext cx="1212541" cy="15826"/>
        </a:xfrm>
        <a:custGeom>
          <a:avLst/>
          <a:gdLst/>
          <a:ahLst/>
          <a:cxnLst/>
          <a:rect l="0" t="0" r="0" b="0"/>
          <a:pathLst>
            <a:path>
              <a:moveTo>
                <a:pt x="0" y="7913"/>
              </a:moveTo>
              <a:lnTo>
                <a:pt x="1212541" y="79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086409" y="3114565"/>
        <a:ext cx="60627" cy="60627"/>
      </dsp:txXfrm>
    </dsp:sp>
    <dsp:sp modelId="{2826075B-5E5B-42AB-9298-840CA5F01794}">
      <dsp:nvSpPr>
        <dsp:cNvPr id="0" name=""/>
        <dsp:cNvSpPr/>
      </dsp:nvSpPr>
      <dsp:spPr>
        <a:xfrm>
          <a:off x="4700905" y="3050612"/>
          <a:ext cx="2160855" cy="512845"/>
        </a:xfrm>
        <a:prstGeom prst="roundRect">
          <a:avLst>
            <a:gd name="adj" fmla="val 10000"/>
          </a:avLst>
        </a:prstGeom>
        <a:solidFill>
          <a:schemeClr val="accent5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Use visual / audible cues</a:t>
          </a:r>
          <a:endParaRPr lang="en-GB" sz="11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4715926" y="3065633"/>
        <a:ext cx="2130813" cy="482803"/>
      </dsp:txXfrm>
    </dsp:sp>
    <dsp:sp modelId="{E710A34E-6B12-4114-B007-03CE69C9BE6F}">
      <dsp:nvSpPr>
        <dsp:cNvPr id="0" name=""/>
        <dsp:cNvSpPr/>
      </dsp:nvSpPr>
      <dsp:spPr>
        <a:xfrm rot="2282299">
          <a:off x="3374997" y="3431851"/>
          <a:ext cx="1483452" cy="15826"/>
        </a:xfrm>
        <a:custGeom>
          <a:avLst/>
          <a:gdLst/>
          <a:ahLst/>
          <a:cxnLst/>
          <a:rect l="0" t="0" r="0" b="0"/>
          <a:pathLst>
            <a:path>
              <a:moveTo>
                <a:pt x="0" y="7913"/>
              </a:moveTo>
              <a:lnTo>
                <a:pt x="1483452" y="79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079636" y="3402678"/>
        <a:ext cx="74172" cy="74172"/>
      </dsp:txXfrm>
    </dsp:sp>
    <dsp:sp modelId="{CDAEBF23-BE59-4A6C-BBC6-F10BEE55F3D0}">
      <dsp:nvSpPr>
        <dsp:cNvPr id="0" name=""/>
        <dsp:cNvSpPr/>
      </dsp:nvSpPr>
      <dsp:spPr>
        <a:xfrm>
          <a:off x="4700905" y="3640385"/>
          <a:ext cx="2160855" cy="512845"/>
        </a:xfrm>
        <a:prstGeom prst="roundRect">
          <a:avLst>
            <a:gd name="adj" fmla="val 10000"/>
          </a:avLst>
        </a:prstGeom>
        <a:solidFill>
          <a:schemeClr val="accent5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Medication review</a:t>
          </a:r>
          <a:endParaRPr lang="en-GB" sz="11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4715926" y="3655406"/>
        <a:ext cx="2130813" cy="482803"/>
      </dsp:txXfrm>
    </dsp:sp>
    <dsp:sp modelId="{267FBB85-2D51-467D-9443-EE8EE19FE905}">
      <dsp:nvSpPr>
        <dsp:cNvPr id="0" name=""/>
        <dsp:cNvSpPr/>
      </dsp:nvSpPr>
      <dsp:spPr>
        <a:xfrm rot="3129357">
          <a:off x="3164532" y="3726738"/>
          <a:ext cx="1904381" cy="15826"/>
        </a:xfrm>
        <a:custGeom>
          <a:avLst/>
          <a:gdLst/>
          <a:ahLst/>
          <a:cxnLst/>
          <a:rect l="0" t="0" r="0" b="0"/>
          <a:pathLst>
            <a:path>
              <a:moveTo>
                <a:pt x="0" y="7913"/>
              </a:moveTo>
              <a:lnTo>
                <a:pt x="1904381" y="79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00" kern="1200"/>
        </a:p>
      </dsp:txBody>
      <dsp:txXfrm>
        <a:off x="4069113" y="3687041"/>
        <a:ext cx="95219" cy="95219"/>
      </dsp:txXfrm>
    </dsp:sp>
    <dsp:sp modelId="{CD14EB6D-A024-41AB-AF23-B2D0CAC4BF00}">
      <dsp:nvSpPr>
        <dsp:cNvPr id="0" name=""/>
        <dsp:cNvSpPr/>
      </dsp:nvSpPr>
      <dsp:spPr>
        <a:xfrm>
          <a:off x="4700905" y="4230157"/>
          <a:ext cx="2160855" cy="512845"/>
        </a:xfrm>
        <a:prstGeom prst="roundRect">
          <a:avLst>
            <a:gd name="adj" fmla="val 10000"/>
          </a:avLst>
        </a:prstGeom>
        <a:solidFill>
          <a:schemeClr val="accent5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Patient education on the positive benefit of interventions</a:t>
          </a:r>
          <a:endParaRPr lang="en-GB" sz="11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4715926" y="4245178"/>
        <a:ext cx="2130813" cy="482803"/>
      </dsp:txXfrm>
    </dsp:sp>
    <dsp:sp modelId="{43B67005-85C6-4C21-BA4C-4B406366D766}">
      <dsp:nvSpPr>
        <dsp:cNvPr id="0" name=""/>
        <dsp:cNvSpPr/>
      </dsp:nvSpPr>
      <dsp:spPr>
        <a:xfrm rot="3723548">
          <a:off x="410489" y="4097969"/>
          <a:ext cx="2662400" cy="15826"/>
        </a:xfrm>
        <a:custGeom>
          <a:avLst/>
          <a:gdLst/>
          <a:ahLst/>
          <a:cxnLst/>
          <a:rect l="0" t="0" r="0" b="0"/>
          <a:pathLst>
            <a:path>
              <a:moveTo>
                <a:pt x="0" y="7913"/>
              </a:moveTo>
              <a:lnTo>
                <a:pt x="2662400" y="79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/>
        </a:p>
      </dsp:txBody>
      <dsp:txXfrm>
        <a:off x="1675129" y="4039322"/>
        <a:ext cx="133120" cy="133120"/>
      </dsp:txXfrm>
    </dsp:sp>
    <dsp:sp modelId="{35F8F0CB-8F44-4AFD-9E28-5FB19B4847E5}">
      <dsp:nvSpPr>
        <dsp:cNvPr id="0" name=""/>
        <dsp:cNvSpPr/>
      </dsp:nvSpPr>
      <dsp:spPr>
        <a:xfrm>
          <a:off x="2365436" y="4831520"/>
          <a:ext cx="1164877" cy="900772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solidFill>
                <a:schemeClr val="tx1"/>
              </a:solidFill>
            </a:rPr>
            <a:t>Safe environment</a:t>
          </a:r>
          <a:endParaRPr lang="en-GB" sz="1200" kern="1200" dirty="0">
            <a:solidFill>
              <a:schemeClr val="tx1"/>
            </a:solidFill>
          </a:endParaRPr>
        </a:p>
      </dsp:txBody>
      <dsp:txXfrm>
        <a:off x="2391819" y="4857903"/>
        <a:ext cx="1112111" cy="848006"/>
      </dsp:txXfrm>
    </dsp:sp>
    <dsp:sp modelId="{3C33D81F-2BEF-4E50-874D-B37F9F562914}">
      <dsp:nvSpPr>
        <dsp:cNvPr id="0" name=""/>
        <dsp:cNvSpPr/>
      </dsp:nvSpPr>
      <dsp:spPr>
        <a:xfrm rot="21001314">
          <a:off x="3521342" y="5171216"/>
          <a:ext cx="1186309" cy="15826"/>
        </a:xfrm>
        <a:custGeom>
          <a:avLst/>
          <a:gdLst/>
          <a:ahLst/>
          <a:cxnLst/>
          <a:rect l="0" t="0" r="0" b="0"/>
          <a:pathLst>
            <a:path>
              <a:moveTo>
                <a:pt x="0" y="7913"/>
              </a:moveTo>
              <a:lnTo>
                <a:pt x="1186309" y="79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084839" y="5149472"/>
        <a:ext cx="59315" cy="59315"/>
      </dsp:txXfrm>
    </dsp:sp>
    <dsp:sp modelId="{EE1CD874-9EC3-45C4-9F2E-75B3CC0BF683}">
      <dsp:nvSpPr>
        <dsp:cNvPr id="0" name=""/>
        <dsp:cNvSpPr/>
      </dsp:nvSpPr>
      <dsp:spPr>
        <a:xfrm>
          <a:off x="4698680" y="4819930"/>
          <a:ext cx="2160855" cy="512845"/>
        </a:xfrm>
        <a:prstGeom prst="roundRect">
          <a:avLst>
            <a:gd name="adj" fmla="val 10000"/>
          </a:avLst>
        </a:prstGeom>
        <a:solidFill>
          <a:schemeClr val="accent5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Eliminate hazards</a:t>
          </a:r>
          <a:endParaRPr lang="en-GB" sz="11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4713701" y="4834951"/>
        <a:ext cx="2130813" cy="482803"/>
      </dsp:txXfrm>
    </dsp:sp>
    <dsp:sp modelId="{C5386A54-F65D-4648-AB01-8297EB2C0D4E}">
      <dsp:nvSpPr>
        <dsp:cNvPr id="0" name=""/>
        <dsp:cNvSpPr/>
      </dsp:nvSpPr>
      <dsp:spPr>
        <a:xfrm rot="831927">
          <a:off x="3512781" y="5418190"/>
          <a:ext cx="1203431" cy="15826"/>
        </a:xfrm>
        <a:custGeom>
          <a:avLst/>
          <a:gdLst/>
          <a:ahLst/>
          <a:cxnLst/>
          <a:rect l="0" t="0" r="0" b="0"/>
          <a:pathLst>
            <a:path>
              <a:moveTo>
                <a:pt x="0" y="7913"/>
              </a:moveTo>
              <a:lnTo>
                <a:pt x="1203431" y="79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084411" y="5396018"/>
        <a:ext cx="60171" cy="60171"/>
      </dsp:txXfrm>
    </dsp:sp>
    <dsp:sp modelId="{74C32011-DC42-4D1F-9D17-B813B72CE389}">
      <dsp:nvSpPr>
        <dsp:cNvPr id="0" name=""/>
        <dsp:cNvSpPr/>
      </dsp:nvSpPr>
      <dsp:spPr>
        <a:xfrm>
          <a:off x="4698680" y="5313877"/>
          <a:ext cx="2160855" cy="512845"/>
        </a:xfrm>
        <a:prstGeom prst="roundRect">
          <a:avLst>
            <a:gd name="adj" fmla="val 10000"/>
          </a:avLst>
        </a:prstGeom>
        <a:solidFill>
          <a:schemeClr val="accent5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Involve facility management and housekeeping staff</a:t>
          </a:r>
          <a:endParaRPr lang="en-GB" sz="11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4713701" y="5328898"/>
        <a:ext cx="2130813" cy="4828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EF91C1-5DB8-42FE-B70A-4B5E181C7004}">
      <dsp:nvSpPr>
        <dsp:cNvPr id="0" name=""/>
        <dsp:cNvSpPr/>
      </dsp:nvSpPr>
      <dsp:spPr>
        <a:xfrm>
          <a:off x="3777174" y="3807340"/>
          <a:ext cx="2730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73055" y="45720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906876" y="3846234"/>
        <a:ext cx="13652" cy="13652"/>
      </dsp:txXfrm>
    </dsp:sp>
    <dsp:sp modelId="{CBF1082B-AB26-4009-94C1-0F6894E64B45}">
      <dsp:nvSpPr>
        <dsp:cNvPr id="0" name=""/>
        <dsp:cNvSpPr/>
      </dsp:nvSpPr>
      <dsp:spPr>
        <a:xfrm>
          <a:off x="1728845" y="2102180"/>
          <a:ext cx="683053" cy="1750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41526" y="0"/>
              </a:lnTo>
              <a:lnTo>
                <a:pt x="341526" y="1750880"/>
              </a:lnTo>
              <a:lnTo>
                <a:pt x="683053" y="1750880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00" kern="1200"/>
        </a:p>
      </dsp:txBody>
      <dsp:txXfrm>
        <a:off x="2023387" y="2930635"/>
        <a:ext cx="93970" cy="93970"/>
      </dsp:txXfrm>
    </dsp:sp>
    <dsp:sp modelId="{36A8BEF7-85B9-4C1B-9A05-159BD68DD98E}">
      <dsp:nvSpPr>
        <dsp:cNvPr id="0" name=""/>
        <dsp:cNvSpPr/>
      </dsp:nvSpPr>
      <dsp:spPr>
        <a:xfrm>
          <a:off x="3777174" y="3072606"/>
          <a:ext cx="273055" cy="2601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6527" y="0"/>
              </a:lnTo>
              <a:lnTo>
                <a:pt x="136527" y="260151"/>
              </a:lnTo>
              <a:lnTo>
                <a:pt x="273055" y="260151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904273" y="3193253"/>
        <a:ext cx="18857" cy="18857"/>
      </dsp:txXfrm>
    </dsp:sp>
    <dsp:sp modelId="{B8292535-C910-4111-9DD2-6EEB64D9B1E0}">
      <dsp:nvSpPr>
        <dsp:cNvPr id="0" name=""/>
        <dsp:cNvSpPr/>
      </dsp:nvSpPr>
      <dsp:spPr>
        <a:xfrm>
          <a:off x="3777174" y="2812454"/>
          <a:ext cx="273055" cy="260151"/>
        </a:xfrm>
        <a:custGeom>
          <a:avLst/>
          <a:gdLst/>
          <a:ahLst/>
          <a:cxnLst/>
          <a:rect l="0" t="0" r="0" b="0"/>
          <a:pathLst>
            <a:path>
              <a:moveTo>
                <a:pt x="0" y="260151"/>
              </a:moveTo>
              <a:lnTo>
                <a:pt x="136527" y="260151"/>
              </a:lnTo>
              <a:lnTo>
                <a:pt x="136527" y="0"/>
              </a:lnTo>
              <a:lnTo>
                <a:pt x="273055" y="0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904273" y="2933101"/>
        <a:ext cx="18857" cy="18857"/>
      </dsp:txXfrm>
    </dsp:sp>
    <dsp:sp modelId="{0B042CAF-2C41-485B-866C-7CDE78BA3BA6}">
      <dsp:nvSpPr>
        <dsp:cNvPr id="0" name=""/>
        <dsp:cNvSpPr/>
      </dsp:nvSpPr>
      <dsp:spPr>
        <a:xfrm>
          <a:off x="1728845" y="2102180"/>
          <a:ext cx="683053" cy="9704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41526" y="0"/>
              </a:lnTo>
              <a:lnTo>
                <a:pt x="341526" y="970425"/>
              </a:lnTo>
              <a:lnTo>
                <a:pt x="683053" y="970425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2040704" y="2557725"/>
        <a:ext cx="59335" cy="59335"/>
      </dsp:txXfrm>
    </dsp:sp>
    <dsp:sp modelId="{9030041E-1ABA-4FEB-8F18-05465CF8CEDD}">
      <dsp:nvSpPr>
        <dsp:cNvPr id="0" name=""/>
        <dsp:cNvSpPr/>
      </dsp:nvSpPr>
      <dsp:spPr>
        <a:xfrm>
          <a:off x="3777174" y="1771848"/>
          <a:ext cx="273055" cy="5203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6527" y="0"/>
              </a:lnTo>
              <a:lnTo>
                <a:pt x="136527" y="520303"/>
              </a:lnTo>
              <a:lnTo>
                <a:pt x="273055" y="520303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899012" y="2017309"/>
        <a:ext cx="29380" cy="29380"/>
      </dsp:txXfrm>
    </dsp:sp>
    <dsp:sp modelId="{F2A1F6B6-B7FC-49A0-A425-8C98DA81ACE0}">
      <dsp:nvSpPr>
        <dsp:cNvPr id="0" name=""/>
        <dsp:cNvSpPr/>
      </dsp:nvSpPr>
      <dsp:spPr>
        <a:xfrm>
          <a:off x="3777174" y="1726128"/>
          <a:ext cx="2730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73055" y="45720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906876" y="1765022"/>
        <a:ext cx="13652" cy="13652"/>
      </dsp:txXfrm>
    </dsp:sp>
    <dsp:sp modelId="{35DED027-643F-47C2-9971-0E6715391CCD}">
      <dsp:nvSpPr>
        <dsp:cNvPr id="0" name=""/>
        <dsp:cNvSpPr/>
      </dsp:nvSpPr>
      <dsp:spPr>
        <a:xfrm>
          <a:off x="3777174" y="1251545"/>
          <a:ext cx="273055" cy="520303"/>
        </a:xfrm>
        <a:custGeom>
          <a:avLst/>
          <a:gdLst/>
          <a:ahLst/>
          <a:cxnLst/>
          <a:rect l="0" t="0" r="0" b="0"/>
          <a:pathLst>
            <a:path>
              <a:moveTo>
                <a:pt x="0" y="520303"/>
              </a:moveTo>
              <a:lnTo>
                <a:pt x="136527" y="520303"/>
              </a:lnTo>
              <a:lnTo>
                <a:pt x="136527" y="0"/>
              </a:lnTo>
              <a:lnTo>
                <a:pt x="273055" y="0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899012" y="1497006"/>
        <a:ext cx="29380" cy="29380"/>
      </dsp:txXfrm>
    </dsp:sp>
    <dsp:sp modelId="{5B56B3CE-BB89-41AB-A135-F2DE8DD8BF26}">
      <dsp:nvSpPr>
        <dsp:cNvPr id="0" name=""/>
        <dsp:cNvSpPr/>
      </dsp:nvSpPr>
      <dsp:spPr>
        <a:xfrm>
          <a:off x="1728845" y="1771848"/>
          <a:ext cx="683053" cy="330332"/>
        </a:xfrm>
        <a:custGeom>
          <a:avLst/>
          <a:gdLst/>
          <a:ahLst/>
          <a:cxnLst/>
          <a:rect l="0" t="0" r="0" b="0"/>
          <a:pathLst>
            <a:path>
              <a:moveTo>
                <a:pt x="0" y="330332"/>
              </a:moveTo>
              <a:lnTo>
                <a:pt x="341526" y="330332"/>
              </a:lnTo>
              <a:lnTo>
                <a:pt x="341526" y="0"/>
              </a:lnTo>
              <a:lnTo>
                <a:pt x="683053" y="0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2051404" y="1918046"/>
        <a:ext cx="37936" cy="37936"/>
      </dsp:txXfrm>
    </dsp:sp>
    <dsp:sp modelId="{7AAB4B11-AE3D-4B50-AADC-75DC22DDE25A}">
      <dsp:nvSpPr>
        <dsp:cNvPr id="0" name=""/>
        <dsp:cNvSpPr/>
      </dsp:nvSpPr>
      <dsp:spPr>
        <a:xfrm>
          <a:off x="3777174" y="471090"/>
          <a:ext cx="273055" cy="2601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6527" y="0"/>
              </a:lnTo>
              <a:lnTo>
                <a:pt x="136527" y="260151"/>
              </a:lnTo>
              <a:lnTo>
                <a:pt x="273055" y="260151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904273" y="591737"/>
        <a:ext cx="18857" cy="18857"/>
      </dsp:txXfrm>
    </dsp:sp>
    <dsp:sp modelId="{3629C91A-C1EE-43F1-957A-41114723552D}">
      <dsp:nvSpPr>
        <dsp:cNvPr id="0" name=""/>
        <dsp:cNvSpPr/>
      </dsp:nvSpPr>
      <dsp:spPr>
        <a:xfrm>
          <a:off x="3777174" y="210939"/>
          <a:ext cx="273055" cy="260151"/>
        </a:xfrm>
        <a:custGeom>
          <a:avLst/>
          <a:gdLst/>
          <a:ahLst/>
          <a:cxnLst/>
          <a:rect l="0" t="0" r="0" b="0"/>
          <a:pathLst>
            <a:path>
              <a:moveTo>
                <a:pt x="0" y="260151"/>
              </a:moveTo>
              <a:lnTo>
                <a:pt x="136527" y="260151"/>
              </a:lnTo>
              <a:lnTo>
                <a:pt x="136527" y="0"/>
              </a:lnTo>
              <a:lnTo>
                <a:pt x="273055" y="0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904273" y="331586"/>
        <a:ext cx="18857" cy="18857"/>
      </dsp:txXfrm>
    </dsp:sp>
    <dsp:sp modelId="{E0E8751D-25B0-49F6-8BD6-1AE720FE00F2}">
      <dsp:nvSpPr>
        <dsp:cNvPr id="0" name=""/>
        <dsp:cNvSpPr/>
      </dsp:nvSpPr>
      <dsp:spPr>
        <a:xfrm>
          <a:off x="1728845" y="471090"/>
          <a:ext cx="683053" cy="1631090"/>
        </a:xfrm>
        <a:custGeom>
          <a:avLst/>
          <a:gdLst/>
          <a:ahLst/>
          <a:cxnLst/>
          <a:rect l="0" t="0" r="0" b="0"/>
          <a:pathLst>
            <a:path>
              <a:moveTo>
                <a:pt x="0" y="1631090"/>
              </a:moveTo>
              <a:lnTo>
                <a:pt x="341526" y="1631090"/>
              </a:lnTo>
              <a:lnTo>
                <a:pt x="341526" y="0"/>
              </a:lnTo>
              <a:lnTo>
                <a:pt x="683053" y="0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00" kern="1200"/>
        </a:p>
      </dsp:txBody>
      <dsp:txXfrm>
        <a:off x="2026164" y="1242427"/>
        <a:ext cx="88416" cy="88416"/>
      </dsp:txXfrm>
    </dsp:sp>
    <dsp:sp modelId="{31701DDF-4BA4-40CD-93CE-A42E291FC80F}">
      <dsp:nvSpPr>
        <dsp:cNvPr id="0" name=""/>
        <dsp:cNvSpPr/>
      </dsp:nvSpPr>
      <dsp:spPr>
        <a:xfrm flipH="1">
          <a:off x="367025" y="1224144"/>
          <a:ext cx="967566" cy="1756072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solidFill>
                <a:schemeClr val="tx1"/>
              </a:solidFill>
            </a:rPr>
            <a:t>To improve the inpatient experience for adult female inpatients on a mental health unit in order to increase satisfaction by 25% in 10 months</a:t>
          </a:r>
          <a:endParaRPr lang="en-GB" sz="900" kern="1200" dirty="0">
            <a:solidFill>
              <a:schemeClr val="tx1"/>
            </a:solidFill>
          </a:endParaRPr>
        </a:p>
      </dsp:txBody>
      <dsp:txXfrm>
        <a:off x="414258" y="1271377"/>
        <a:ext cx="873100" cy="1661606"/>
      </dsp:txXfrm>
    </dsp:sp>
    <dsp:sp modelId="{CF5CEE62-B934-4D9E-84CB-152EE3946C13}">
      <dsp:nvSpPr>
        <dsp:cNvPr id="0" name=""/>
        <dsp:cNvSpPr/>
      </dsp:nvSpPr>
      <dsp:spPr>
        <a:xfrm>
          <a:off x="2411899" y="262969"/>
          <a:ext cx="1365275" cy="416242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>
              <a:solidFill>
                <a:schemeClr val="tx1"/>
              </a:solidFill>
            </a:rPr>
            <a:t>Ward Environment</a:t>
          </a:r>
          <a:endParaRPr lang="en-GB" sz="800" kern="1200" dirty="0">
            <a:solidFill>
              <a:schemeClr val="tx1"/>
            </a:solidFill>
          </a:endParaRPr>
        </a:p>
      </dsp:txBody>
      <dsp:txXfrm>
        <a:off x="2432218" y="283288"/>
        <a:ext cx="1324637" cy="375604"/>
      </dsp:txXfrm>
    </dsp:sp>
    <dsp:sp modelId="{698C40A9-F66D-45B9-83BD-8C24309EC503}">
      <dsp:nvSpPr>
        <dsp:cNvPr id="0" name=""/>
        <dsp:cNvSpPr/>
      </dsp:nvSpPr>
      <dsp:spPr>
        <a:xfrm>
          <a:off x="4050230" y="2817"/>
          <a:ext cx="1365275" cy="4162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Bed occupancy</a:t>
          </a:r>
          <a:endParaRPr lang="en-GB" sz="800" kern="1200" dirty="0"/>
        </a:p>
      </dsp:txBody>
      <dsp:txXfrm>
        <a:off x="4070549" y="23136"/>
        <a:ext cx="1324637" cy="375604"/>
      </dsp:txXfrm>
    </dsp:sp>
    <dsp:sp modelId="{97840B70-0E03-4132-82DB-88C558FB9245}">
      <dsp:nvSpPr>
        <dsp:cNvPr id="0" name=""/>
        <dsp:cNvSpPr/>
      </dsp:nvSpPr>
      <dsp:spPr>
        <a:xfrm>
          <a:off x="4050230" y="523120"/>
          <a:ext cx="1365275" cy="4162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Stop sleep outs</a:t>
          </a:r>
          <a:endParaRPr lang="en-GB" sz="800" kern="1200" dirty="0"/>
        </a:p>
      </dsp:txBody>
      <dsp:txXfrm>
        <a:off x="4070549" y="543439"/>
        <a:ext cx="1324637" cy="375604"/>
      </dsp:txXfrm>
    </dsp:sp>
    <dsp:sp modelId="{C95986DA-6B69-43E6-8BED-646E4A63B317}">
      <dsp:nvSpPr>
        <dsp:cNvPr id="0" name=""/>
        <dsp:cNvSpPr/>
      </dsp:nvSpPr>
      <dsp:spPr>
        <a:xfrm>
          <a:off x="2411899" y="1563727"/>
          <a:ext cx="1365275" cy="416242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>
              <a:solidFill>
                <a:schemeClr val="tx1"/>
              </a:solidFill>
            </a:rPr>
            <a:t>Multidisciplinary Ward Team Process</a:t>
          </a:r>
          <a:endParaRPr lang="en-GB" sz="800" kern="1200" dirty="0">
            <a:solidFill>
              <a:schemeClr val="tx1"/>
            </a:solidFill>
          </a:endParaRPr>
        </a:p>
      </dsp:txBody>
      <dsp:txXfrm>
        <a:off x="2432218" y="1584046"/>
        <a:ext cx="1324637" cy="375604"/>
      </dsp:txXfrm>
    </dsp:sp>
    <dsp:sp modelId="{576BB80C-775C-4C2D-910C-A34DDF54FB5B}">
      <dsp:nvSpPr>
        <dsp:cNvPr id="0" name=""/>
        <dsp:cNvSpPr/>
      </dsp:nvSpPr>
      <dsp:spPr>
        <a:xfrm>
          <a:off x="4050230" y="1043424"/>
          <a:ext cx="1365275" cy="4162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Nursing input</a:t>
          </a:r>
          <a:endParaRPr lang="en-GB" sz="800" kern="1200" dirty="0"/>
        </a:p>
      </dsp:txBody>
      <dsp:txXfrm>
        <a:off x="4070549" y="1063743"/>
        <a:ext cx="1324637" cy="375604"/>
      </dsp:txXfrm>
    </dsp:sp>
    <dsp:sp modelId="{95440F24-3AA8-499B-B7D6-91ECBF47812A}">
      <dsp:nvSpPr>
        <dsp:cNvPr id="0" name=""/>
        <dsp:cNvSpPr/>
      </dsp:nvSpPr>
      <dsp:spPr>
        <a:xfrm>
          <a:off x="4050230" y="1563727"/>
          <a:ext cx="1365275" cy="4162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Pharmacy input</a:t>
          </a:r>
          <a:endParaRPr lang="en-GB" sz="800" kern="1200" dirty="0"/>
        </a:p>
      </dsp:txBody>
      <dsp:txXfrm>
        <a:off x="4070549" y="1584046"/>
        <a:ext cx="1324637" cy="375604"/>
      </dsp:txXfrm>
    </dsp:sp>
    <dsp:sp modelId="{83D12D3C-5D5F-4B3E-96D8-ACA58243AF26}">
      <dsp:nvSpPr>
        <dsp:cNvPr id="0" name=""/>
        <dsp:cNvSpPr/>
      </dsp:nvSpPr>
      <dsp:spPr>
        <a:xfrm>
          <a:off x="4050230" y="2084030"/>
          <a:ext cx="1365275" cy="4162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Family support</a:t>
          </a:r>
          <a:endParaRPr lang="en-GB" sz="800" kern="1200" dirty="0"/>
        </a:p>
      </dsp:txBody>
      <dsp:txXfrm>
        <a:off x="4070549" y="2104349"/>
        <a:ext cx="1324637" cy="375604"/>
      </dsp:txXfrm>
    </dsp:sp>
    <dsp:sp modelId="{1110CBB3-4B48-487E-9300-6E98CBB10B27}">
      <dsp:nvSpPr>
        <dsp:cNvPr id="0" name=""/>
        <dsp:cNvSpPr/>
      </dsp:nvSpPr>
      <dsp:spPr>
        <a:xfrm>
          <a:off x="2411899" y="2864485"/>
          <a:ext cx="1365275" cy="416242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>
              <a:solidFill>
                <a:schemeClr val="tx1"/>
              </a:solidFill>
            </a:rPr>
            <a:t>Patient Choice</a:t>
          </a:r>
          <a:endParaRPr lang="en-GB" sz="800" kern="1200" dirty="0">
            <a:solidFill>
              <a:schemeClr val="tx1"/>
            </a:solidFill>
          </a:endParaRPr>
        </a:p>
      </dsp:txBody>
      <dsp:txXfrm>
        <a:off x="2432218" y="2884804"/>
        <a:ext cx="1324637" cy="375604"/>
      </dsp:txXfrm>
    </dsp:sp>
    <dsp:sp modelId="{E79EFC4D-05C3-4A7A-9331-834E6CB1134D}">
      <dsp:nvSpPr>
        <dsp:cNvPr id="0" name=""/>
        <dsp:cNvSpPr/>
      </dsp:nvSpPr>
      <dsp:spPr>
        <a:xfrm>
          <a:off x="4050230" y="2604333"/>
          <a:ext cx="1365275" cy="4162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Ward round</a:t>
          </a:r>
          <a:endParaRPr lang="en-GB" sz="800" kern="1200" dirty="0"/>
        </a:p>
      </dsp:txBody>
      <dsp:txXfrm>
        <a:off x="4070549" y="2624652"/>
        <a:ext cx="1324637" cy="375604"/>
      </dsp:txXfrm>
    </dsp:sp>
    <dsp:sp modelId="{DA7D1885-EB0F-416A-987C-800F695E561A}">
      <dsp:nvSpPr>
        <dsp:cNvPr id="0" name=""/>
        <dsp:cNvSpPr/>
      </dsp:nvSpPr>
      <dsp:spPr>
        <a:xfrm>
          <a:off x="4050230" y="3124636"/>
          <a:ext cx="1365275" cy="4162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Complaints</a:t>
          </a:r>
          <a:endParaRPr lang="en-GB" sz="800" kern="1200" dirty="0"/>
        </a:p>
      </dsp:txBody>
      <dsp:txXfrm>
        <a:off x="4070549" y="3144955"/>
        <a:ext cx="1324637" cy="375604"/>
      </dsp:txXfrm>
    </dsp:sp>
    <dsp:sp modelId="{D4DAEB71-1AA7-4037-85FF-293DB3909801}">
      <dsp:nvSpPr>
        <dsp:cNvPr id="0" name=""/>
        <dsp:cNvSpPr/>
      </dsp:nvSpPr>
      <dsp:spPr>
        <a:xfrm>
          <a:off x="2411899" y="3644939"/>
          <a:ext cx="1365275" cy="416242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>
              <a:solidFill>
                <a:schemeClr val="tx1"/>
              </a:solidFill>
            </a:rPr>
            <a:t>Ward Activities</a:t>
          </a:r>
          <a:endParaRPr lang="en-GB" sz="800" kern="1200" dirty="0">
            <a:solidFill>
              <a:schemeClr val="tx1"/>
            </a:solidFill>
          </a:endParaRPr>
        </a:p>
      </dsp:txBody>
      <dsp:txXfrm>
        <a:off x="2432218" y="3665258"/>
        <a:ext cx="1324637" cy="375604"/>
      </dsp:txXfrm>
    </dsp:sp>
    <dsp:sp modelId="{E5C5D141-0126-4DEA-82D7-EDFEE817159E}">
      <dsp:nvSpPr>
        <dsp:cNvPr id="0" name=""/>
        <dsp:cNvSpPr/>
      </dsp:nvSpPr>
      <dsp:spPr>
        <a:xfrm>
          <a:off x="4050230" y="3644939"/>
          <a:ext cx="1365275" cy="4162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OT programme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Add senior OT to project team</a:t>
          </a:r>
          <a:endParaRPr lang="en-GB" sz="800" kern="1200" dirty="0"/>
        </a:p>
      </dsp:txBody>
      <dsp:txXfrm>
        <a:off x="4070549" y="3665258"/>
        <a:ext cx="1324637" cy="3756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A0A2E-AA24-4DD3-9521-2700AB9CFD93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97706B-8D1A-4189-8D28-6FF3686F76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92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93B8DAD-D527-41F1-9A55-2E75F44883EB}" type="slidenum">
              <a:rPr lang="en-US" altLang="en-US">
                <a:solidFill>
                  <a:prstClr val="black"/>
                </a:solidFill>
              </a:rPr>
              <a:pPr eaLnBrk="1" hangingPunct="1"/>
              <a:t>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4088" y="685800"/>
            <a:ext cx="4953000" cy="342900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D401-F138-464F-B87E-D56EC80B834A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FEC6-0E2E-405A-991A-B6EE086FB6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859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D401-F138-464F-B87E-D56EC80B834A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FEC6-0E2E-405A-991A-B6EE086FB6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475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3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3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D401-F138-464F-B87E-D56EC80B834A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FEC6-0E2E-405A-991A-B6EE086FB6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699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5D09AD-5DAA-4F44-83A3-88CB0F3B2706}" type="datetimeFigureOut">
              <a:rPr lang="en-GB" smtClean="0"/>
              <a:pPr/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F7AB7-1BF5-4590-8559-17B502FC61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3016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5D09AD-5DAA-4F44-83A3-88CB0F3B2706}" type="datetimeFigureOut">
              <a:rPr lang="en-GB" smtClean="0"/>
              <a:pPr/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F7AB7-1BF5-4590-8559-17B502FC61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812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5D09AD-5DAA-4F44-83A3-88CB0F3B2706}" type="datetimeFigureOut">
              <a:rPr lang="en-GB" smtClean="0"/>
              <a:pPr/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F7AB7-1BF5-4590-8559-17B502FC61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2196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524000"/>
            <a:ext cx="41275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524000"/>
            <a:ext cx="41275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5D09AD-5DAA-4F44-83A3-88CB0F3B2706}" type="datetimeFigureOut">
              <a:rPr lang="en-GB" smtClean="0"/>
              <a:pPr/>
              <a:t>17/02/2017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F7AB7-1BF5-4590-8559-17B502FC61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282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5D09AD-5DAA-4F44-83A3-88CB0F3B2706}" type="datetimeFigureOut">
              <a:rPr lang="en-GB" smtClean="0"/>
              <a:pPr/>
              <a:t>17/02/2017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F7AB7-1BF5-4590-8559-17B502FC61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7729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5D09AD-5DAA-4F44-83A3-88CB0F3B2706}" type="datetimeFigureOut">
              <a:rPr lang="en-GB" smtClean="0"/>
              <a:pPr/>
              <a:t>17/02/2017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F7AB7-1BF5-4590-8559-17B502FC61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2814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5D09AD-5DAA-4F44-83A3-88CB0F3B2706}" type="datetimeFigureOut">
              <a:rPr lang="en-GB" smtClean="0"/>
              <a:pPr/>
              <a:t>17/02/2017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F7AB7-1BF5-4590-8559-17B502FC61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1374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5D09AD-5DAA-4F44-83A3-88CB0F3B2706}" type="datetimeFigureOut">
              <a:rPr lang="en-GB" smtClean="0"/>
              <a:pPr/>
              <a:t>17/02/2017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F7AB7-1BF5-4590-8559-17B502FC61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587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D401-F138-464F-B87E-D56EC80B834A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FEC6-0E2E-405A-991A-B6EE086FB6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351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5D09AD-5DAA-4F44-83A3-88CB0F3B2706}" type="datetimeFigureOut">
              <a:rPr lang="en-GB" smtClean="0"/>
              <a:pPr/>
              <a:t>17/02/2017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F7AB7-1BF5-4590-8559-17B502FC61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7024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5D09AD-5DAA-4F44-83A3-88CB0F3B2706}" type="datetimeFigureOut">
              <a:rPr lang="en-GB" smtClean="0"/>
              <a:pPr/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F7AB7-1BF5-4590-8559-17B502FC61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7008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8025" y="228600"/>
            <a:ext cx="210502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228600"/>
            <a:ext cx="6149975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5D09AD-5DAA-4F44-83A3-88CB0F3B2706}" type="datetimeFigureOut">
              <a:rPr lang="en-GB" smtClean="0"/>
              <a:pPr/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F7AB7-1BF5-4590-8559-17B502FC61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3398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228600"/>
            <a:ext cx="84201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524000"/>
            <a:ext cx="41275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5550" y="1524000"/>
            <a:ext cx="41275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87900" y="6400800"/>
            <a:ext cx="1320800" cy="381000"/>
          </a:xfrm>
        </p:spPr>
        <p:txBody>
          <a:bodyPr/>
          <a:lstStyle>
            <a:lvl1pPr>
              <a:defRPr/>
            </a:lvl1pPr>
          </a:lstStyle>
          <a:p>
            <a:fld id="{9E5D09AD-5DAA-4F44-83A3-88CB0F3B2706}" type="datetimeFigureOut">
              <a:rPr lang="en-GB" smtClean="0"/>
              <a:pPr/>
              <a:t>17/02/2017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08700" y="6400800"/>
            <a:ext cx="2393950" cy="3810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02650" y="6400800"/>
            <a:ext cx="825500" cy="381000"/>
          </a:xfrm>
        </p:spPr>
        <p:txBody>
          <a:bodyPr/>
          <a:lstStyle>
            <a:lvl1pPr>
              <a:defRPr/>
            </a:lvl1pPr>
          </a:lstStyle>
          <a:p>
            <a:fld id="{8D1F7AB7-1BF5-4590-8559-17B502FC61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1185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228600"/>
            <a:ext cx="84201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42950" y="1524000"/>
            <a:ext cx="4127500" cy="201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742950" y="3695700"/>
            <a:ext cx="4127500" cy="201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5035550" y="1524000"/>
            <a:ext cx="41275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787900" y="6400800"/>
            <a:ext cx="1320800" cy="381000"/>
          </a:xfrm>
        </p:spPr>
        <p:txBody>
          <a:bodyPr/>
          <a:lstStyle>
            <a:lvl1pPr>
              <a:defRPr/>
            </a:lvl1pPr>
          </a:lstStyle>
          <a:p>
            <a:fld id="{9E5D09AD-5DAA-4F44-83A3-88CB0F3B2706}" type="datetimeFigureOut">
              <a:rPr lang="en-GB" smtClean="0"/>
              <a:pPr/>
              <a:t>17/02/2017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108700" y="6400800"/>
            <a:ext cx="2393950" cy="3810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02650" y="6400800"/>
            <a:ext cx="825500" cy="381000"/>
          </a:xfrm>
        </p:spPr>
        <p:txBody>
          <a:bodyPr/>
          <a:lstStyle>
            <a:lvl1pPr>
              <a:defRPr/>
            </a:lvl1pPr>
          </a:lstStyle>
          <a:p>
            <a:fld id="{8D1F7AB7-1BF5-4590-8559-17B502FC61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2780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228600"/>
            <a:ext cx="84201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742950" y="1524000"/>
            <a:ext cx="8420100" cy="41910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87900" y="6400800"/>
            <a:ext cx="1320800" cy="381000"/>
          </a:xfrm>
        </p:spPr>
        <p:txBody>
          <a:bodyPr/>
          <a:lstStyle>
            <a:lvl1pPr>
              <a:defRPr/>
            </a:lvl1pPr>
          </a:lstStyle>
          <a:p>
            <a:fld id="{9E5D09AD-5DAA-4F44-83A3-88CB0F3B2706}" type="datetimeFigureOut">
              <a:rPr lang="en-GB" smtClean="0"/>
              <a:pPr/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08700" y="6400800"/>
            <a:ext cx="2393950" cy="3810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02650" y="6400800"/>
            <a:ext cx="825500" cy="381000"/>
          </a:xfrm>
        </p:spPr>
        <p:txBody>
          <a:bodyPr/>
          <a:lstStyle>
            <a:lvl1pPr>
              <a:defRPr/>
            </a:lvl1pPr>
          </a:lstStyle>
          <a:p>
            <a:fld id="{8D1F7AB7-1BF5-4590-8559-17B502FC61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4060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0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FFA1C-DDAF-440F-8930-4F490328A3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3108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A8107-A140-44AE-B8C8-7E29691B2A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2492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5DFC2-C88D-4AA7-8863-A626C00A950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0040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24B3D-2700-417F-9EFF-AA2441EFD5C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05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D401-F138-464F-B87E-D56EC80B834A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FEC6-0E2E-405A-991A-B6EE086FB6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31576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DF2AA-15AF-4C67-8B41-3E72B8C004E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5859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BD5E3-12E8-4B67-9987-61DBFD9079A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4711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0128D-CE24-457A-B5A9-35780A99E82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2403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60258-3F94-400C-9A6C-FC5D8284740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87584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73F6B-2B2B-42CD-8BF9-0464A41CC5D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9686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08545-9DC3-4E28-81BF-77F20BE1700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1480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3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3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60539-92CE-4A06-878A-CE5794B04AB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79788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5D09AD-5DAA-4F44-83A3-88CB0F3B2706}" type="datetimeFigureOut">
              <a:rPr lang="en-GB" smtClean="0"/>
              <a:pPr/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F7AB7-1BF5-4590-8559-17B502FC61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25555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5D09AD-5DAA-4F44-83A3-88CB0F3B2706}" type="datetimeFigureOut">
              <a:rPr lang="en-GB" smtClean="0"/>
              <a:pPr/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F7AB7-1BF5-4590-8559-17B502FC61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50716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5D09AD-5DAA-4F44-83A3-88CB0F3B2706}" type="datetimeFigureOut">
              <a:rPr lang="en-GB" smtClean="0"/>
              <a:pPr/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F7AB7-1BF5-4590-8559-17B502FC61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545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5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5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D401-F138-464F-B87E-D56EC80B834A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FEC6-0E2E-405A-991A-B6EE086FB6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48598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524000"/>
            <a:ext cx="41275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524000"/>
            <a:ext cx="41275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5D09AD-5DAA-4F44-83A3-88CB0F3B2706}" type="datetimeFigureOut">
              <a:rPr lang="en-GB" smtClean="0"/>
              <a:pPr/>
              <a:t>17/02/2017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F7AB7-1BF5-4590-8559-17B502FC61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8729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5D09AD-5DAA-4F44-83A3-88CB0F3B2706}" type="datetimeFigureOut">
              <a:rPr lang="en-GB" smtClean="0"/>
              <a:pPr/>
              <a:t>17/02/2017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F7AB7-1BF5-4590-8559-17B502FC61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12566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5D09AD-5DAA-4F44-83A3-88CB0F3B2706}" type="datetimeFigureOut">
              <a:rPr lang="en-GB" smtClean="0"/>
              <a:pPr/>
              <a:t>17/02/2017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F7AB7-1BF5-4590-8559-17B502FC61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86435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5D09AD-5DAA-4F44-83A3-88CB0F3B2706}" type="datetimeFigureOut">
              <a:rPr lang="en-GB" smtClean="0"/>
              <a:pPr/>
              <a:t>17/02/2017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F7AB7-1BF5-4590-8559-17B502FC61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59171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5D09AD-5DAA-4F44-83A3-88CB0F3B2706}" type="datetimeFigureOut">
              <a:rPr lang="en-GB" smtClean="0"/>
              <a:pPr/>
              <a:t>17/02/2017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F7AB7-1BF5-4590-8559-17B502FC61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12646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5D09AD-5DAA-4F44-83A3-88CB0F3B2706}" type="datetimeFigureOut">
              <a:rPr lang="en-GB" smtClean="0"/>
              <a:pPr/>
              <a:t>17/02/2017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F7AB7-1BF5-4590-8559-17B502FC61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7913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5D09AD-5DAA-4F44-83A3-88CB0F3B2706}" type="datetimeFigureOut">
              <a:rPr lang="en-GB" smtClean="0"/>
              <a:pPr/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F7AB7-1BF5-4590-8559-17B502FC61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2497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8025" y="228600"/>
            <a:ext cx="210502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228600"/>
            <a:ext cx="6149975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5D09AD-5DAA-4F44-83A3-88CB0F3B2706}" type="datetimeFigureOut">
              <a:rPr lang="en-GB" smtClean="0"/>
              <a:pPr/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F7AB7-1BF5-4590-8559-17B502FC61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88922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228600"/>
            <a:ext cx="84201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524000"/>
            <a:ext cx="41275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5550" y="1524000"/>
            <a:ext cx="41275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87900" y="6400800"/>
            <a:ext cx="1320800" cy="381000"/>
          </a:xfrm>
        </p:spPr>
        <p:txBody>
          <a:bodyPr/>
          <a:lstStyle>
            <a:lvl1pPr>
              <a:defRPr/>
            </a:lvl1pPr>
          </a:lstStyle>
          <a:p>
            <a:fld id="{9E5D09AD-5DAA-4F44-83A3-88CB0F3B2706}" type="datetimeFigureOut">
              <a:rPr lang="en-GB" smtClean="0"/>
              <a:pPr/>
              <a:t>17/02/2017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08700" y="6400800"/>
            <a:ext cx="2393950" cy="3810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02650" y="6400800"/>
            <a:ext cx="825500" cy="381000"/>
          </a:xfrm>
        </p:spPr>
        <p:txBody>
          <a:bodyPr/>
          <a:lstStyle>
            <a:lvl1pPr>
              <a:defRPr/>
            </a:lvl1pPr>
          </a:lstStyle>
          <a:p>
            <a:fld id="{8D1F7AB7-1BF5-4590-8559-17B502FC61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87642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228600"/>
            <a:ext cx="84201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42950" y="1524000"/>
            <a:ext cx="4127500" cy="201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742950" y="3695700"/>
            <a:ext cx="4127500" cy="201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5035550" y="1524000"/>
            <a:ext cx="41275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787900" y="6400800"/>
            <a:ext cx="1320800" cy="381000"/>
          </a:xfrm>
        </p:spPr>
        <p:txBody>
          <a:bodyPr/>
          <a:lstStyle>
            <a:lvl1pPr>
              <a:defRPr/>
            </a:lvl1pPr>
          </a:lstStyle>
          <a:p>
            <a:fld id="{9E5D09AD-5DAA-4F44-83A3-88CB0F3B2706}" type="datetimeFigureOut">
              <a:rPr lang="en-GB" smtClean="0"/>
              <a:pPr/>
              <a:t>17/02/2017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108700" y="6400800"/>
            <a:ext cx="2393950" cy="3810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02650" y="6400800"/>
            <a:ext cx="825500" cy="381000"/>
          </a:xfrm>
        </p:spPr>
        <p:txBody>
          <a:bodyPr/>
          <a:lstStyle>
            <a:lvl1pPr>
              <a:defRPr/>
            </a:lvl1pPr>
          </a:lstStyle>
          <a:p>
            <a:fld id="{8D1F7AB7-1BF5-4590-8559-17B502FC61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874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D401-F138-464F-B87E-D56EC80B834A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FEC6-0E2E-405A-991A-B6EE086FB6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84462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228600"/>
            <a:ext cx="84201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742950" y="1524000"/>
            <a:ext cx="8420100" cy="41910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87900" y="6400800"/>
            <a:ext cx="1320800" cy="381000"/>
          </a:xfrm>
        </p:spPr>
        <p:txBody>
          <a:bodyPr/>
          <a:lstStyle>
            <a:lvl1pPr>
              <a:defRPr/>
            </a:lvl1pPr>
          </a:lstStyle>
          <a:p>
            <a:fld id="{9E5D09AD-5DAA-4F44-83A3-88CB0F3B2706}" type="datetimeFigureOut">
              <a:rPr lang="en-GB" smtClean="0"/>
              <a:pPr/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08700" y="6400800"/>
            <a:ext cx="2393950" cy="3810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02650" y="6400800"/>
            <a:ext cx="825500" cy="381000"/>
          </a:xfrm>
        </p:spPr>
        <p:txBody>
          <a:bodyPr/>
          <a:lstStyle>
            <a:lvl1pPr>
              <a:defRPr/>
            </a:lvl1pPr>
          </a:lstStyle>
          <a:p>
            <a:fld id="{8D1F7AB7-1BF5-4590-8559-17B502FC61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16850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61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4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45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3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18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72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27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818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36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42D06-DC88-4859-99C9-E47E60975928}" type="datetimeFigureOut">
              <a:rPr lang="en-GB"/>
              <a:pPr>
                <a:defRPr/>
              </a:pPr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CF4A0-2FC6-400D-9102-559A03AD96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07654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EB351-D46B-4476-AA7E-5B6A38D202A0}" type="datetimeFigureOut">
              <a:rPr lang="en-GB"/>
              <a:pPr>
                <a:defRPr/>
              </a:pPr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317B6-C8BC-4A62-B3C8-85EF73F2D5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29134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36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454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0908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36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181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7272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272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8181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363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5456F-29CD-4A5F-9680-EDA337C002D7}" type="datetimeFigureOut">
              <a:rPr lang="en-GB"/>
              <a:pPr>
                <a:defRPr/>
              </a:pPr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99E34-7C8A-450D-8A4C-3FC3669302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10873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AD0D9-1919-4E63-87B4-66D9759113D9}" type="datetimeFigureOut">
              <a:rPr lang="en-GB"/>
              <a:pPr>
                <a:defRPr/>
              </a:pPr>
              <a:t>17/02/2017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989B1-9288-4D71-82DC-56E1EF39AF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34124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4547" indent="0">
              <a:buNone/>
              <a:defRPr sz="2000" b="1"/>
            </a:lvl2pPr>
            <a:lvl3pPr marL="909088" indent="0">
              <a:buNone/>
              <a:defRPr sz="1800" b="1"/>
            </a:lvl3pPr>
            <a:lvl4pPr marL="1363635" indent="0">
              <a:buNone/>
              <a:defRPr sz="1600" b="1"/>
            </a:lvl4pPr>
            <a:lvl5pPr marL="1818184" indent="0">
              <a:buNone/>
              <a:defRPr sz="1600" b="1"/>
            </a:lvl5pPr>
            <a:lvl6pPr marL="2272725" indent="0">
              <a:buNone/>
              <a:defRPr sz="1600" b="1"/>
            </a:lvl6pPr>
            <a:lvl7pPr marL="2727268" indent="0">
              <a:buNone/>
              <a:defRPr sz="1600" b="1"/>
            </a:lvl7pPr>
            <a:lvl8pPr marL="3181819" indent="0">
              <a:buNone/>
              <a:defRPr sz="1600" b="1"/>
            </a:lvl8pPr>
            <a:lvl9pPr marL="363636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48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4547" indent="0">
              <a:buNone/>
              <a:defRPr sz="2000" b="1"/>
            </a:lvl2pPr>
            <a:lvl3pPr marL="909088" indent="0">
              <a:buNone/>
              <a:defRPr sz="1800" b="1"/>
            </a:lvl3pPr>
            <a:lvl4pPr marL="1363635" indent="0">
              <a:buNone/>
              <a:defRPr sz="1600" b="1"/>
            </a:lvl4pPr>
            <a:lvl5pPr marL="1818184" indent="0">
              <a:buNone/>
              <a:defRPr sz="1600" b="1"/>
            </a:lvl5pPr>
            <a:lvl6pPr marL="2272725" indent="0">
              <a:buNone/>
              <a:defRPr sz="1600" b="1"/>
            </a:lvl6pPr>
            <a:lvl7pPr marL="2727268" indent="0">
              <a:buNone/>
              <a:defRPr sz="1600" b="1"/>
            </a:lvl7pPr>
            <a:lvl8pPr marL="3181819" indent="0">
              <a:buNone/>
              <a:defRPr sz="1600" b="1"/>
            </a:lvl8pPr>
            <a:lvl9pPr marL="363636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48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DC19E-65BD-49D8-BBEE-98BCBE9F5369}" type="datetimeFigureOut">
              <a:rPr lang="en-GB"/>
              <a:pPr>
                <a:defRPr/>
              </a:pPr>
              <a:t>17/02/2017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E64A0-AFEB-4E94-B48E-15864EA7E6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13939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F6299-CCC5-431E-8594-D81320F5A4D0}" type="datetimeFigureOut">
              <a:rPr lang="en-GB"/>
              <a:pPr>
                <a:defRPr/>
              </a:pPr>
              <a:t>17/02/2017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CA90D-BF71-4548-A76C-90FDE4FD6B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37353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F5F38-6BF8-40A0-B1EB-C1AFB97E859C}" type="datetimeFigureOut">
              <a:rPr lang="en-GB"/>
              <a:pPr>
                <a:defRPr/>
              </a:pPr>
              <a:t>17/02/2017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5091E-90F0-4FB3-9C50-EF24100B01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50918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36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36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4547" indent="0">
              <a:buNone/>
              <a:defRPr sz="1200"/>
            </a:lvl2pPr>
            <a:lvl3pPr marL="909088" indent="0">
              <a:buNone/>
              <a:defRPr sz="1000"/>
            </a:lvl3pPr>
            <a:lvl4pPr marL="1363635" indent="0">
              <a:buNone/>
              <a:defRPr sz="900"/>
            </a:lvl4pPr>
            <a:lvl5pPr marL="1818184" indent="0">
              <a:buNone/>
              <a:defRPr sz="900"/>
            </a:lvl5pPr>
            <a:lvl6pPr marL="2272725" indent="0">
              <a:buNone/>
              <a:defRPr sz="900"/>
            </a:lvl6pPr>
            <a:lvl7pPr marL="2727268" indent="0">
              <a:buNone/>
              <a:defRPr sz="900"/>
            </a:lvl7pPr>
            <a:lvl8pPr marL="3181819" indent="0">
              <a:buNone/>
              <a:defRPr sz="900"/>
            </a:lvl8pPr>
            <a:lvl9pPr marL="363636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004D5-CE83-4AFB-829F-23F914A43AFC}" type="datetimeFigureOut">
              <a:rPr lang="en-GB"/>
              <a:pPr>
                <a:defRPr/>
              </a:pPr>
              <a:t>17/02/2017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18ECF-0B96-4142-BFD3-587BE09605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83252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4547" indent="0">
              <a:buNone/>
              <a:defRPr sz="2800"/>
            </a:lvl2pPr>
            <a:lvl3pPr marL="909088" indent="0">
              <a:buNone/>
              <a:defRPr sz="2400"/>
            </a:lvl3pPr>
            <a:lvl4pPr marL="1363635" indent="0">
              <a:buNone/>
              <a:defRPr sz="2000"/>
            </a:lvl4pPr>
            <a:lvl5pPr marL="1818184" indent="0">
              <a:buNone/>
              <a:defRPr sz="2000"/>
            </a:lvl5pPr>
            <a:lvl6pPr marL="2272725" indent="0">
              <a:buNone/>
              <a:defRPr sz="2000"/>
            </a:lvl6pPr>
            <a:lvl7pPr marL="2727268" indent="0">
              <a:buNone/>
              <a:defRPr sz="2000"/>
            </a:lvl7pPr>
            <a:lvl8pPr marL="3181819" indent="0">
              <a:buNone/>
              <a:defRPr sz="2000"/>
            </a:lvl8pPr>
            <a:lvl9pPr marL="3636361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4547" indent="0">
              <a:buNone/>
              <a:defRPr sz="1200"/>
            </a:lvl2pPr>
            <a:lvl3pPr marL="909088" indent="0">
              <a:buNone/>
              <a:defRPr sz="1000"/>
            </a:lvl3pPr>
            <a:lvl4pPr marL="1363635" indent="0">
              <a:buNone/>
              <a:defRPr sz="900"/>
            </a:lvl4pPr>
            <a:lvl5pPr marL="1818184" indent="0">
              <a:buNone/>
              <a:defRPr sz="900"/>
            </a:lvl5pPr>
            <a:lvl6pPr marL="2272725" indent="0">
              <a:buNone/>
              <a:defRPr sz="900"/>
            </a:lvl6pPr>
            <a:lvl7pPr marL="2727268" indent="0">
              <a:buNone/>
              <a:defRPr sz="900"/>
            </a:lvl7pPr>
            <a:lvl8pPr marL="3181819" indent="0">
              <a:buNone/>
              <a:defRPr sz="900"/>
            </a:lvl8pPr>
            <a:lvl9pPr marL="363636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7BE27-C6F3-4E58-B62F-5D1C80CFDC90}" type="datetimeFigureOut">
              <a:rPr lang="en-GB"/>
              <a:pPr>
                <a:defRPr/>
              </a:pPr>
              <a:t>17/02/2017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11CE8-91B2-4CD5-B232-036998807A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221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D401-F138-464F-B87E-D56EC80B834A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FEC6-0E2E-405A-991A-B6EE086FB6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80350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041BF-9F16-477D-8C36-5A7F1EFF5A0A}" type="datetimeFigureOut">
              <a:rPr lang="en-GB"/>
              <a:pPr>
                <a:defRPr/>
              </a:pPr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18939-A54F-44A0-9D24-ECAC17AD1C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97294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3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3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751F0-16FA-419E-9B38-B93B1CF033A6}" type="datetimeFigureOut">
              <a:rPr lang="en-GB"/>
              <a:pPr>
                <a:defRPr/>
              </a:pPr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8711D-5B67-4576-B81B-BC006377B0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93371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228600"/>
            <a:ext cx="84201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742950" y="1524000"/>
            <a:ext cx="8420100" cy="41910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87900" y="6400800"/>
            <a:ext cx="13208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598C0-D912-4670-B51F-8982A6FC1D20}" type="datetimeFigureOut">
              <a:rPr lang="en-GB"/>
              <a:pPr>
                <a:defRPr/>
              </a:pPr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08700" y="6400800"/>
            <a:ext cx="239395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02650" y="6400800"/>
            <a:ext cx="8255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33D6A-B548-422D-9A95-C07356A4AF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539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D401-F138-464F-B87E-D56EC80B834A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FEC6-0E2E-405A-991A-B6EE086FB6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143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D401-F138-464F-B87E-D56EC80B834A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FEC6-0E2E-405A-991A-B6EE086FB6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015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D401-F138-464F-B87E-D56EC80B834A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FEC6-0E2E-405A-991A-B6EE086FB6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231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5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5D401-F138-464F-B87E-D56EC80B834A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7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7FEC6-0E2E-405A-991A-B6EE086FB6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912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228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East London Template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524000"/>
            <a:ext cx="84201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0" y="5715007"/>
            <a:ext cx="9906000" cy="733425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787900" y="6400800"/>
            <a:ext cx="1320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3B5A6F"/>
                </a:solidFill>
                <a:latin typeface="+mn-lt"/>
              </a:defRPr>
            </a:lvl1pPr>
          </a:lstStyle>
          <a:p>
            <a:fld id="{9E5D09AD-5DAA-4F44-83A3-88CB0F3B2706}" type="datetimeFigureOut">
              <a:rPr lang="en-GB" smtClean="0"/>
              <a:pPr/>
              <a:t>17/02/2017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08700" y="6400800"/>
            <a:ext cx="23939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3B5A6F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02650" y="6400800"/>
            <a:ext cx="8255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3B5A6F"/>
                </a:solidFill>
                <a:latin typeface="+mn-lt"/>
              </a:defRPr>
            </a:lvl1pPr>
          </a:lstStyle>
          <a:p>
            <a:fld id="{8D1F7AB7-1BF5-4590-8559-17B502FC61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643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96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9600"/>
          </a:solidFill>
          <a:latin typeface="Verdan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9600"/>
          </a:solidFill>
          <a:latin typeface="Verdan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9600"/>
          </a:solidFill>
          <a:latin typeface="Verdan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9600"/>
          </a:solidFill>
          <a:latin typeface="Verdan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9600"/>
          </a:solidFill>
          <a:latin typeface="Verdan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9600"/>
          </a:solidFill>
          <a:latin typeface="Verdan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9600"/>
          </a:solidFill>
          <a:latin typeface="Verdan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9600"/>
          </a:solidFill>
          <a:latin typeface="Verdan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3B5A6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3B5A6F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3B5A6F"/>
          </a:solidFill>
          <a:latin typeface="+mn-lt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B5A6F"/>
          </a:solidFill>
          <a:latin typeface="+mn-lt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B5A6F"/>
          </a:solidFill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B5A6F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B5A6F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B5A6F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B5A6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4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50DC83-2DCB-4808-8E49-20FA55A2C166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259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228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East London Template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524000"/>
            <a:ext cx="84201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0" y="5715003"/>
            <a:ext cx="9906000" cy="733425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787900" y="6400800"/>
            <a:ext cx="1320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3B5A6F"/>
                </a:solidFill>
                <a:latin typeface="+mn-lt"/>
              </a:defRPr>
            </a:lvl1pPr>
          </a:lstStyle>
          <a:p>
            <a:fld id="{9E5D09AD-5DAA-4F44-83A3-88CB0F3B2706}" type="datetimeFigureOut">
              <a:rPr lang="en-GB" smtClean="0"/>
              <a:pPr/>
              <a:t>17/02/2017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08700" y="6400800"/>
            <a:ext cx="23939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3B5A6F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02650" y="6400800"/>
            <a:ext cx="8255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3B5A6F"/>
                </a:solidFill>
                <a:latin typeface="+mn-lt"/>
              </a:defRPr>
            </a:lvl1pPr>
          </a:lstStyle>
          <a:p>
            <a:fld id="{8D1F7AB7-1BF5-4590-8559-17B502FC61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454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96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9600"/>
          </a:solidFill>
          <a:latin typeface="Verdan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9600"/>
          </a:solidFill>
          <a:latin typeface="Verdan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9600"/>
          </a:solidFill>
          <a:latin typeface="Verdan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9600"/>
          </a:solidFill>
          <a:latin typeface="Verdan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9600"/>
          </a:solidFill>
          <a:latin typeface="Verdan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9600"/>
          </a:solidFill>
          <a:latin typeface="Verdan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9600"/>
          </a:solidFill>
          <a:latin typeface="Verdan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9600"/>
          </a:solidFill>
          <a:latin typeface="Verdan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3B5A6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3B5A6F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3B5A6F"/>
          </a:solidFill>
          <a:latin typeface="+mn-lt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B5A6F"/>
          </a:solidFill>
          <a:latin typeface="+mn-lt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B5A6F"/>
          </a:solidFill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B5A6F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B5A6F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B5A6F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B5A6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912" tIns="45456" rIns="90912" bIns="454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3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912" tIns="45456" rIns="90912" bIns="454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0912" tIns="45456" rIns="90912" bIns="45456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BD0420-18AC-4A71-AF49-40680E81AD91}" type="datetimeFigureOut">
              <a:rPr lang="en-GB"/>
              <a:pPr>
                <a:defRPr/>
              </a:pPr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0912" tIns="45456" rIns="90912" bIns="45456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0912" tIns="45456" rIns="90912" bIns="45456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9B7297-FAE7-4C51-91C8-2CDDC4EC21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268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454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090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63635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1818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8188" indent="-2825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3506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0675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4700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00000" indent="-227272" algn="l" defTabSz="9090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54545" indent="-227272" algn="l" defTabSz="9090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09088" indent="-227272" algn="l" defTabSz="9090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63639" indent="-227272" algn="l" defTabSz="9090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090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547" algn="l" defTabSz="9090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9088" algn="l" defTabSz="9090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3635" algn="l" defTabSz="9090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8184" algn="l" defTabSz="9090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2725" algn="l" defTabSz="9090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7268" algn="l" defTabSz="9090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1819" algn="l" defTabSz="9090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36361" algn="l" defTabSz="9090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tientsafetyfirst.nhs.uk/default.asp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8467" y="1916832"/>
            <a:ext cx="1296144" cy="2808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AIM:</a:t>
            </a:r>
          </a:p>
          <a:p>
            <a:pPr algn="ctr"/>
            <a:r>
              <a:rPr lang="en-GB" sz="1600" dirty="0" smtClean="0"/>
              <a:t>To provide the highest quality mental health and community care in England by 2020</a:t>
            </a:r>
            <a:endParaRPr lang="en-GB" sz="1600" dirty="0"/>
          </a:p>
        </p:txBody>
      </p:sp>
      <p:sp>
        <p:nvSpPr>
          <p:cNvPr id="5" name="Rectangle 4"/>
          <p:cNvSpPr/>
          <p:nvPr/>
        </p:nvSpPr>
        <p:spPr>
          <a:xfrm>
            <a:off x="2432723" y="332656"/>
            <a:ext cx="1512168" cy="93610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Build the will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435730" y="1844824"/>
            <a:ext cx="1512168" cy="93610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Build improvement capability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435730" y="3212976"/>
            <a:ext cx="1512168" cy="93610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Alignment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2435730" y="4509120"/>
            <a:ext cx="1512168" cy="93610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Reduce harm by 30% every year</a:t>
            </a:r>
            <a:endParaRPr lang="en-GB" sz="1600" dirty="0"/>
          </a:p>
        </p:txBody>
      </p:sp>
      <p:sp>
        <p:nvSpPr>
          <p:cNvPr id="9" name="Rectangle 8"/>
          <p:cNvSpPr/>
          <p:nvPr/>
        </p:nvSpPr>
        <p:spPr>
          <a:xfrm>
            <a:off x="4880992" y="116632"/>
            <a:ext cx="4320480" cy="14401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6213" indent="-176213">
              <a:buAutoNum type="arabicPeriod"/>
            </a:pPr>
            <a:r>
              <a:rPr lang="en-GB" sz="1300" dirty="0" smtClean="0">
                <a:solidFill>
                  <a:schemeClr val="tx1"/>
                </a:solidFill>
              </a:rPr>
              <a:t>Launch event &amp; roadshows</a:t>
            </a:r>
          </a:p>
          <a:p>
            <a:pPr marL="176213" indent="-176213">
              <a:buFontTx/>
              <a:buAutoNum type="arabicPeriod"/>
            </a:pPr>
            <a:r>
              <a:rPr lang="en-GB" sz="1300" dirty="0" smtClean="0">
                <a:solidFill>
                  <a:schemeClr val="tx1"/>
                </a:solidFill>
              </a:rPr>
              <a:t>Microsite</a:t>
            </a:r>
          </a:p>
          <a:p>
            <a:pPr marL="176213" indent="-176213">
              <a:buFontTx/>
              <a:buAutoNum type="arabicPeriod"/>
            </a:pPr>
            <a:r>
              <a:rPr lang="en-GB" sz="1300" dirty="0" smtClean="0">
                <a:solidFill>
                  <a:schemeClr val="tx1"/>
                </a:solidFill>
              </a:rPr>
              <a:t>Create compelling narrative</a:t>
            </a:r>
          </a:p>
          <a:p>
            <a:pPr marL="176213" indent="-176213">
              <a:buFontTx/>
              <a:buAutoNum type="arabicPeriod"/>
            </a:pPr>
            <a:r>
              <a:rPr lang="en-GB" sz="1300" dirty="0" smtClean="0">
                <a:solidFill>
                  <a:schemeClr val="tx1"/>
                </a:solidFill>
              </a:rPr>
              <a:t>Use of patient and staff stories</a:t>
            </a:r>
          </a:p>
          <a:p>
            <a:pPr marL="176213" indent="-176213">
              <a:buFontTx/>
              <a:buAutoNum type="arabicPeriod"/>
            </a:pPr>
            <a:r>
              <a:rPr lang="en-GB" sz="1300" dirty="0" smtClean="0">
                <a:solidFill>
                  <a:schemeClr val="tx1"/>
                </a:solidFill>
              </a:rPr>
              <a:t>Celebrate successes</a:t>
            </a:r>
          </a:p>
          <a:p>
            <a:pPr marL="176213" indent="-176213">
              <a:buFontTx/>
              <a:buAutoNum type="arabicPeriod"/>
            </a:pPr>
            <a:r>
              <a:rPr lang="en-GB" sz="1300" dirty="0" smtClean="0">
                <a:solidFill>
                  <a:schemeClr val="tx1"/>
                </a:solidFill>
              </a:rPr>
              <a:t>Network of champions / ambassadors</a:t>
            </a:r>
          </a:p>
          <a:p>
            <a:pPr marL="176213" indent="-176213">
              <a:buAutoNum type="arabicPeriod"/>
            </a:pPr>
            <a:r>
              <a:rPr lang="en-GB" sz="1300" dirty="0" smtClean="0">
                <a:solidFill>
                  <a:schemeClr val="tx1"/>
                </a:solidFill>
              </a:rPr>
              <a:t>Learning events</a:t>
            </a:r>
          </a:p>
        </p:txBody>
      </p:sp>
      <p:sp>
        <p:nvSpPr>
          <p:cNvPr id="10" name="Rectangle 9"/>
          <p:cNvSpPr/>
          <p:nvPr/>
        </p:nvSpPr>
        <p:spPr>
          <a:xfrm>
            <a:off x="4880992" y="1700808"/>
            <a:ext cx="4320480" cy="129614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6213" indent="-176213">
              <a:buAutoNum type="arabicPeriod"/>
            </a:pPr>
            <a:r>
              <a:rPr lang="en-GB" sz="1300" dirty="0" smtClean="0">
                <a:solidFill>
                  <a:schemeClr val="tx1"/>
                </a:solidFill>
              </a:rPr>
              <a:t>Initial assessment of alignment &amp; capability</a:t>
            </a:r>
          </a:p>
          <a:p>
            <a:pPr marL="176213" indent="-176213">
              <a:buAutoNum type="arabicPeriod"/>
            </a:pPr>
            <a:r>
              <a:rPr lang="en-GB" sz="1300" dirty="0" smtClean="0">
                <a:solidFill>
                  <a:schemeClr val="tx1"/>
                </a:solidFill>
              </a:rPr>
              <a:t>Recruiting central QI team</a:t>
            </a:r>
          </a:p>
          <a:p>
            <a:pPr marL="176213" indent="-176213">
              <a:buAutoNum type="arabicPeriod"/>
            </a:pPr>
            <a:r>
              <a:rPr lang="en-GB" sz="1300" dirty="0" smtClean="0">
                <a:solidFill>
                  <a:schemeClr val="tx1"/>
                </a:solidFill>
              </a:rPr>
              <a:t>Online training</a:t>
            </a:r>
          </a:p>
          <a:p>
            <a:pPr marL="176213" indent="-176213">
              <a:buAutoNum type="arabicPeriod"/>
            </a:pPr>
            <a:r>
              <a:rPr lang="en-GB" sz="1300" dirty="0" smtClean="0">
                <a:solidFill>
                  <a:schemeClr val="tx1"/>
                </a:solidFill>
              </a:rPr>
              <a:t>Face-to-face training</a:t>
            </a:r>
          </a:p>
          <a:p>
            <a:pPr marL="176213" indent="-176213">
              <a:buAutoNum type="arabicPeriod"/>
            </a:pPr>
            <a:r>
              <a:rPr lang="en-GB" sz="1300" dirty="0" smtClean="0">
                <a:solidFill>
                  <a:schemeClr val="tx1"/>
                </a:solidFill>
              </a:rPr>
              <a:t>Follow-up coaching on projects</a:t>
            </a:r>
            <a:endParaRPr lang="en-GB" sz="1300" dirty="0">
              <a:solidFill>
                <a:schemeClr val="tx1"/>
              </a:solidFill>
            </a:endParaRPr>
          </a:p>
          <a:p>
            <a:pPr marL="176213" indent="-176213">
              <a:buAutoNum type="arabicPeriod"/>
            </a:pPr>
            <a:r>
              <a:rPr lang="en-GB" sz="1300" dirty="0" smtClean="0">
                <a:solidFill>
                  <a:schemeClr val="tx1"/>
                </a:solidFill>
              </a:rPr>
              <a:t>Develop in-house training for 2016 onwards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880992" y="3140968"/>
            <a:ext cx="4320480" cy="10801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6213" indent="-176213">
              <a:buAutoNum type="arabicPeriod"/>
            </a:pPr>
            <a:r>
              <a:rPr lang="en-GB" sz="1300" dirty="0" smtClean="0">
                <a:solidFill>
                  <a:schemeClr val="tx1"/>
                </a:solidFill>
              </a:rPr>
              <a:t>Align all projects with improvement aims</a:t>
            </a:r>
          </a:p>
          <a:p>
            <a:pPr marL="176213" indent="-176213">
              <a:buAutoNum type="arabicPeriod"/>
            </a:pPr>
            <a:r>
              <a:rPr lang="en-GB" sz="1300" dirty="0" smtClean="0">
                <a:solidFill>
                  <a:schemeClr val="tx1"/>
                </a:solidFill>
              </a:rPr>
              <a:t>Align team / service goals with improvement aims</a:t>
            </a:r>
          </a:p>
          <a:p>
            <a:pPr marL="176213" indent="-176213">
              <a:buAutoNum type="arabicPeriod"/>
            </a:pPr>
            <a:r>
              <a:rPr lang="en-GB" sz="1300" dirty="0" smtClean="0">
                <a:solidFill>
                  <a:schemeClr val="tx1"/>
                </a:solidFill>
              </a:rPr>
              <a:t>Align all corporate and support systems</a:t>
            </a:r>
          </a:p>
          <a:p>
            <a:pPr marL="176213" indent="-176213">
              <a:buAutoNum type="arabicPeriod"/>
            </a:pPr>
            <a:r>
              <a:rPr lang="en-GB" sz="1300" dirty="0" smtClean="0">
                <a:solidFill>
                  <a:schemeClr val="tx1"/>
                </a:solidFill>
              </a:rPr>
              <a:t>Patient and carer involvement in all improvement work</a:t>
            </a:r>
          </a:p>
          <a:p>
            <a:pPr marL="176213" indent="-176213">
              <a:buAutoNum type="arabicPeriod"/>
            </a:pPr>
            <a:r>
              <a:rPr lang="en-GB" sz="1300" dirty="0" smtClean="0">
                <a:solidFill>
                  <a:schemeClr val="tx1"/>
                </a:solidFill>
              </a:rPr>
              <a:t>Embed improvement within management structures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880992" y="4401108"/>
            <a:ext cx="4320480" cy="11161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6213" indent="-176213">
              <a:buAutoNum type="arabicPeriod"/>
            </a:pPr>
            <a:r>
              <a:rPr lang="en-GB" sz="1300" dirty="0" smtClean="0">
                <a:solidFill>
                  <a:schemeClr val="tx1"/>
                </a:solidFill>
              </a:rPr>
              <a:t>Reduce harm from inpatient violence</a:t>
            </a:r>
          </a:p>
          <a:p>
            <a:pPr marL="176213" indent="-176213">
              <a:buAutoNum type="arabicPeriod"/>
            </a:pPr>
            <a:r>
              <a:rPr lang="en-GB" sz="1300" dirty="0" smtClean="0">
                <a:solidFill>
                  <a:schemeClr val="tx1"/>
                </a:solidFill>
              </a:rPr>
              <a:t>Reduce harm from falls</a:t>
            </a:r>
          </a:p>
          <a:p>
            <a:pPr marL="176213" indent="-176213">
              <a:buAutoNum type="arabicPeriod"/>
            </a:pPr>
            <a:r>
              <a:rPr lang="en-GB" sz="1300" dirty="0" smtClean="0">
                <a:solidFill>
                  <a:schemeClr val="tx1"/>
                </a:solidFill>
              </a:rPr>
              <a:t>Reduce harm from pressure ulcers</a:t>
            </a:r>
          </a:p>
          <a:p>
            <a:pPr marL="176213" indent="-176213">
              <a:buAutoNum type="arabicPeriod"/>
            </a:pPr>
            <a:r>
              <a:rPr lang="en-GB" sz="1300" dirty="0" smtClean="0">
                <a:solidFill>
                  <a:schemeClr val="tx1"/>
                </a:solidFill>
              </a:rPr>
              <a:t>Reduce harm from medication errors</a:t>
            </a:r>
          </a:p>
          <a:p>
            <a:pPr marL="176213" indent="-176213">
              <a:buAutoNum type="arabicPeriod"/>
            </a:pPr>
            <a:r>
              <a:rPr lang="en-GB" sz="1300" dirty="0" smtClean="0">
                <a:solidFill>
                  <a:schemeClr val="tx1"/>
                </a:solidFill>
              </a:rPr>
              <a:t>Reduce harm from restraints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435730" y="5661248"/>
            <a:ext cx="1512168" cy="100811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Right care, Right place, Right time</a:t>
            </a:r>
            <a:endParaRPr lang="en-GB" sz="1600" dirty="0"/>
          </a:p>
        </p:txBody>
      </p:sp>
      <p:sp>
        <p:nvSpPr>
          <p:cNvPr id="15" name="Rectangle 14"/>
          <p:cNvSpPr/>
          <p:nvPr/>
        </p:nvSpPr>
        <p:spPr>
          <a:xfrm>
            <a:off x="4880992" y="5661248"/>
            <a:ext cx="4320480" cy="9901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6213" indent="-176213">
              <a:buAutoNum type="arabicPeriod"/>
            </a:pPr>
            <a:r>
              <a:rPr lang="en-GB" sz="1300" dirty="0" smtClean="0">
                <a:solidFill>
                  <a:schemeClr val="tx1"/>
                </a:solidFill>
              </a:rPr>
              <a:t>Improving patient and carer experience</a:t>
            </a:r>
          </a:p>
          <a:p>
            <a:pPr marL="176213" indent="-176213">
              <a:buAutoNum type="arabicPeriod"/>
            </a:pPr>
            <a:r>
              <a:rPr lang="en-GB" sz="1300" dirty="0" smtClean="0">
                <a:solidFill>
                  <a:schemeClr val="tx1"/>
                </a:solidFill>
              </a:rPr>
              <a:t>Reliable delivery of evidence-based care</a:t>
            </a:r>
          </a:p>
          <a:p>
            <a:pPr marL="176213" indent="-176213">
              <a:buAutoNum type="arabicPeriod"/>
            </a:pPr>
            <a:r>
              <a:rPr lang="en-GB" sz="1300" dirty="0" smtClean="0">
                <a:solidFill>
                  <a:schemeClr val="tx1"/>
                </a:solidFill>
              </a:rPr>
              <a:t>Reducing delays and inefficiencies in the system</a:t>
            </a:r>
          </a:p>
          <a:p>
            <a:pPr marL="176213" indent="-176213">
              <a:buAutoNum type="arabicPeriod"/>
            </a:pPr>
            <a:r>
              <a:rPr lang="en-GB" sz="1300" dirty="0" smtClean="0">
                <a:solidFill>
                  <a:schemeClr val="tx1"/>
                </a:solidFill>
              </a:rPr>
              <a:t>Improving access to care at the right location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1568627" y="836712"/>
            <a:ext cx="720080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1568627" y="2312876"/>
            <a:ext cx="720080" cy="6840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1568627" y="3537012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1568627" y="4005064"/>
            <a:ext cx="720080" cy="900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1568627" y="4437112"/>
            <a:ext cx="720080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4088904" y="800708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4088904" y="2294874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4088904" y="3645024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4088904" y="4941168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4088904" y="6164346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8086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08589" y="188640"/>
            <a:ext cx="7566915" cy="576064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Reducing harm from inpatient violence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350489" y="850614"/>
            <a:ext cx="1404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00"/>
                </a:solidFill>
              </a:rPr>
              <a:t>AIM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2456723" y="840317"/>
            <a:ext cx="19892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00"/>
                </a:solidFill>
              </a:rPr>
              <a:t>PRIMARY DRIVERS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992041" y="870647"/>
            <a:ext cx="28863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00"/>
                </a:solidFill>
              </a:rPr>
              <a:t>SECONDARY DRIVERS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791862580"/>
              </p:ext>
            </p:extLst>
          </p:nvPr>
        </p:nvGraphicFramePr>
        <p:xfrm>
          <a:off x="2" y="1397000"/>
          <a:ext cx="8307373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7780870" y="879446"/>
            <a:ext cx="19892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000000"/>
                </a:solidFill>
              </a:rPr>
              <a:t>CHANGE IDEAS</a:t>
            </a:r>
            <a:endParaRPr lang="en-GB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129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08587" y="188640"/>
            <a:ext cx="7566915" cy="576064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Reducing falls and harm from falls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817156415"/>
              </p:ext>
            </p:extLst>
          </p:nvPr>
        </p:nvGraphicFramePr>
        <p:xfrm>
          <a:off x="194471" y="908720"/>
          <a:ext cx="8034893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 bwMode="auto">
          <a:xfrm>
            <a:off x="8244018" y="1916832"/>
            <a:ext cx="1532525" cy="432048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dirty="0" smtClean="0">
                <a:solidFill>
                  <a:srgbClr val="FFFFFF"/>
                </a:solidFill>
                <a:latin typeface="Times" charset="0"/>
              </a:rPr>
              <a:t>Intentional rounding</a:t>
            </a:r>
          </a:p>
        </p:txBody>
      </p:sp>
      <p:cxnSp>
        <p:nvCxnSpPr>
          <p:cNvPr id="8" name="Straight Arrow Connector 7"/>
          <p:cNvCxnSpPr>
            <a:stCxn id="6" idx="1"/>
          </p:cNvCxnSpPr>
          <p:nvPr/>
        </p:nvCxnSpPr>
        <p:spPr bwMode="auto">
          <a:xfrm flipH="1">
            <a:off x="7293263" y="2132861"/>
            <a:ext cx="950758" cy="33511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8244018" y="5301208"/>
            <a:ext cx="1532525" cy="432048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dirty="0" smtClean="0">
                <a:solidFill>
                  <a:srgbClr val="FFFFFF"/>
                </a:solidFill>
                <a:latin typeface="Times" charset="0"/>
              </a:rPr>
              <a:t>Equipment safety checklist</a:t>
            </a:r>
          </a:p>
        </p:txBody>
      </p:sp>
      <p:cxnSp>
        <p:nvCxnSpPr>
          <p:cNvPr id="12" name="Straight Arrow Connector 11"/>
          <p:cNvCxnSpPr>
            <a:stCxn id="11" idx="1"/>
          </p:cNvCxnSpPr>
          <p:nvPr/>
        </p:nvCxnSpPr>
        <p:spPr bwMode="auto">
          <a:xfrm flipH="1">
            <a:off x="7371270" y="5517232"/>
            <a:ext cx="872750" cy="43204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8250419" y="2429272"/>
            <a:ext cx="1532525" cy="432048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dirty="0" smtClean="0">
                <a:solidFill>
                  <a:srgbClr val="FFFFFF"/>
                </a:solidFill>
                <a:latin typeface="Times" charset="0"/>
              </a:rPr>
              <a:t>New slippers</a:t>
            </a:r>
          </a:p>
        </p:txBody>
      </p:sp>
      <p:cxnSp>
        <p:nvCxnSpPr>
          <p:cNvPr id="15" name="Straight Arrow Connector 14"/>
          <p:cNvCxnSpPr>
            <a:stCxn id="14" idx="1"/>
          </p:cNvCxnSpPr>
          <p:nvPr/>
        </p:nvCxnSpPr>
        <p:spPr bwMode="auto">
          <a:xfrm flipH="1">
            <a:off x="7299662" y="2645301"/>
            <a:ext cx="950758" cy="33511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8250419" y="2961835"/>
            <a:ext cx="1532525" cy="432048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dirty="0" smtClean="0">
                <a:solidFill>
                  <a:srgbClr val="FFFFFF"/>
                </a:solidFill>
                <a:latin typeface="Times" charset="0"/>
              </a:rPr>
              <a:t>Hip protectors</a:t>
            </a:r>
          </a:p>
        </p:txBody>
      </p:sp>
      <p:cxnSp>
        <p:nvCxnSpPr>
          <p:cNvPr id="17" name="Straight Arrow Connector 16"/>
          <p:cNvCxnSpPr>
            <a:stCxn id="16" idx="1"/>
          </p:cNvCxnSpPr>
          <p:nvPr/>
        </p:nvCxnSpPr>
        <p:spPr bwMode="auto">
          <a:xfrm flipH="1">
            <a:off x="7299665" y="3177859"/>
            <a:ext cx="95075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881761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50" name="AutoShape 47"/>
          <p:cNvCxnSpPr>
            <a:cxnSpLocks noChangeShapeType="1"/>
            <a:stCxn id="2064" idx="1"/>
            <a:endCxn id="2056" idx="3"/>
          </p:cNvCxnSpPr>
          <p:nvPr/>
        </p:nvCxnSpPr>
        <p:spPr bwMode="auto">
          <a:xfrm flipH="1">
            <a:off x="1477306" y="2678113"/>
            <a:ext cx="196056" cy="78739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051" name="Group 3" descr="The aim of the NAPH Safety Network and the Partnership for Patients is to reduce the number of hospital acquired pressure ulcers organization-wide by 40% by December 31, 2013. The key drivers of pressure ulcers are conduct skin/risk assessment and reassessment, manage moisture, optimize hydration and nutrition, minimize pressure, and patient/staff/family awareness of risk. Interventions for each of these key drivers can be found here: http://tc.nphhi.org/Collaborate/Hospital-Acquired-Conditions/Pressure-Ulcers-/Change-Package-Pressure-Ulcers.aspx?FT=.pdf. "/>
          <p:cNvGrpSpPr>
            <a:grpSpLocks/>
          </p:cNvGrpSpPr>
          <p:nvPr/>
        </p:nvGrpSpPr>
        <p:grpSpPr bwMode="auto">
          <a:xfrm>
            <a:off x="216698" y="-61913"/>
            <a:ext cx="9539685" cy="6843713"/>
            <a:chOff x="200025" y="-9526"/>
            <a:chExt cx="8805863" cy="6843714"/>
          </a:xfrm>
        </p:grpSpPr>
        <p:sp>
          <p:nvSpPr>
            <p:cNvPr id="2052" name="Text Box 2"/>
            <p:cNvSpPr txBox="1">
              <a:spLocks noChangeArrowheads="1"/>
            </p:cNvSpPr>
            <p:nvPr/>
          </p:nvSpPr>
          <p:spPr bwMode="auto">
            <a:xfrm>
              <a:off x="200025" y="204787"/>
              <a:ext cx="2949575" cy="10779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="1" smtClean="0">
                  <a:solidFill>
                    <a:srgbClr val="000000"/>
                  </a:solidFill>
                  <a:latin typeface="Arial Narrow" pitchFamily="34" charset="0"/>
                </a:rPr>
                <a:t>Pressure Ulcer  Prevention  Key Driver Diagram</a:t>
              </a:r>
              <a:r>
                <a:rPr lang="en-US" altLang="en-US" sz="1400" b="1" smtClean="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b="1" smtClean="0">
                  <a:solidFill>
                    <a:srgbClr val="000000"/>
                  </a:solidFill>
                  <a:latin typeface="Arial Narrow" pitchFamily="34" charset="0"/>
                </a:rPr>
                <a:t>Leader:  _______________      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b="1" smtClean="0">
                  <a:solidFill>
                    <a:srgbClr val="000000"/>
                  </a:solidFill>
                  <a:latin typeface="Arial Narrow" pitchFamily="34" charset="0"/>
                </a:rPr>
                <a:t>Date: ___/___/___</a:t>
              </a:r>
            </a:p>
          </p:txBody>
        </p:sp>
        <p:sp>
          <p:nvSpPr>
            <p:cNvPr id="2053" name="Text Box 3"/>
            <p:cNvSpPr txBox="1">
              <a:spLocks noChangeArrowheads="1"/>
            </p:cNvSpPr>
            <p:nvPr/>
          </p:nvSpPr>
          <p:spPr bwMode="auto">
            <a:xfrm>
              <a:off x="276225" y="2074862"/>
              <a:ext cx="936469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b="1" u="sng" smtClean="0">
                  <a:solidFill>
                    <a:srgbClr val="000000"/>
                  </a:solidFill>
                  <a:latin typeface="Arial Narrow" pitchFamily="34" charset="0"/>
                </a:rPr>
                <a:t>SMART AIM</a:t>
              </a:r>
            </a:p>
          </p:txBody>
        </p:sp>
        <p:sp>
          <p:nvSpPr>
            <p:cNvPr id="2054" name="Text Box 4"/>
            <p:cNvSpPr txBox="1">
              <a:spLocks noChangeArrowheads="1"/>
            </p:cNvSpPr>
            <p:nvPr/>
          </p:nvSpPr>
          <p:spPr bwMode="auto">
            <a:xfrm>
              <a:off x="1585913" y="1160462"/>
              <a:ext cx="1086984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b="1" u="sng" smtClean="0">
                  <a:solidFill>
                    <a:srgbClr val="000000"/>
                  </a:solidFill>
                  <a:latin typeface="Arial Narrow" pitchFamily="34" charset="0"/>
                </a:rPr>
                <a:t>KEY DRIVERS</a:t>
              </a:r>
            </a:p>
          </p:txBody>
        </p:sp>
        <p:sp>
          <p:nvSpPr>
            <p:cNvPr id="2055" name="Text Box 5"/>
            <p:cNvSpPr txBox="1">
              <a:spLocks noChangeArrowheads="1"/>
            </p:cNvSpPr>
            <p:nvPr/>
          </p:nvSpPr>
          <p:spPr bwMode="auto">
            <a:xfrm>
              <a:off x="4852988" y="-9526"/>
              <a:ext cx="1538287" cy="3048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b="1" u="sng" smtClean="0">
                  <a:solidFill>
                    <a:srgbClr val="000000"/>
                  </a:solidFill>
                  <a:latin typeface="Arial Narrow" pitchFamily="34" charset="0"/>
                </a:rPr>
                <a:t>INTERVENTIONS</a:t>
              </a:r>
            </a:p>
          </p:txBody>
        </p:sp>
        <p:sp>
          <p:nvSpPr>
            <p:cNvPr id="2056" name="Rectangle 28"/>
            <p:cNvSpPr>
              <a:spLocks noChangeArrowheads="1"/>
            </p:cNvSpPr>
            <p:nvPr/>
          </p:nvSpPr>
          <p:spPr bwMode="auto">
            <a:xfrm>
              <a:off x="200025" y="2548403"/>
              <a:ext cx="1163638" cy="19389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smtClean="0">
                  <a:solidFill>
                    <a:srgbClr val="000000"/>
                  </a:solidFill>
                </a:rPr>
                <a:t>Reduce the number of hospital acquired pressure ulcers organization-wide by 40% by December 31, 2013.</a:t>
              </a: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 sz="1200" smtClean="0">
                <a:solidFill>
                  <a:srgbClr val="000000"/>
                </a:solidFill>
              </a:endParaRPr>
            </a:p>
          </p:txBody>
        </p:sp>
        <p:sp>
          <p:nvSpPr>
            <p:cNvPr id="2057" name="Rectangle 29"/>
            <p:cNvSpPr>
              <a:spLocks noChangeArrowheads="1"/>
            </p:cNvSpPr>
            <p:nvPr/>
          </p:nvSpPr>
          <p:spPr bwMode="auto">
            <a:xfrm>
              <a:off x="1557338" y="1458912"/>
              <a:ext cx="1212850" cy="87947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smtClean="0">
                  <a:solidFill>
                    <a:srgbClr val="000000"/>
                  </a:solidFill>
                </a:rPr>
                <a:t>Conduct Skin / Risk Assessment &amp; Reassessment</a:t>
              </a:r>
            </a:p>
          </p:txBody>
        </p:sp>
        <p:sp>
          <p:nvSpPr>
            <p:cNvPr id="2058" name="Rectangle 31"/>
            <p:cNvSpPr>
              <a:spLocks noChangeArrowheads="1"/>
            </p:cNvSpPr>
            <p:nvPr/>
          </p:nvSpPr>
          <p:spPr bwMode="auto">
            <a:xfrm>
              <a:off x="1554163" y="5287963"/>
              <a:ext cx="1216025" cy="80803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smtClean="0">
                  <a:solidFill>
                    <a:srgbClr val="000000"/>
                  </a:solidFill>
                </a:rPr>
                <a:t>Patient / Staff / Family Awareness of Risk</a:t>
              </a:r>
            </a:p>
          </p:txBody>
        </p:sp>
        <p:sp>
          <p:nvSpPr>
            <p:cNvPr id="2059" name="Rectangle 32"/>
            <p:cNvSpPr>
              <a:spLocks noChangeArrowheads="1"/>
            </p:cNvSpPr>
            <p:nvPr/>
          </p:nvSpPr>
          <p:spPr bwMode="auto">
            <a:xfrm>
              <a:off x="1527175" y="3328987"/>
              <a:ext cx="1243013" cy="5857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smtClean="0">
                  <a:solidFill>
                    <a:srgbClr val="000000"/>
                  </a:solidFill>
                </a:rPr>
                <a:t>Optimize Hydration and Nutrition</a:t>
              </a:r>
            </a:p>
          </p:txBody>
        </p:sp>
        <p:sp>
          <p:nvSpPr>
            <p:cNvPr id="3084" name="Rectangle 37"/>
            <p:cNvSpPr>
              <a:spLocks noChangeArrowheads="1"/>
            </p:cNvSpPr>
            <p:nvPr/>
          </p:nvSpPr>
          <p:spPr bwMode="auto">
            <a:xfrm>
              <a:off x="2919413" y="280987"/>
              <a:ext cx="6072187" cy="10810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normAutofit lnSpcReduction="10000"/>
            </a:bodyPr>
            <a:lstStyle/>
            <a:p>
              <a:pPr marL="171450" indent="-17145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  <a:defRPr/>
              </a:pPr>
              <a:r>
                <a:rPr lang="en-US" sz="1000" dirty="0">
                  <a:solidFill>
                    <a:srgbClr val="000000"/>
                  </a:solidFill>
                </a:rPr>
                <a:t>Utilize a validated standard tool for the skin and risk assessment. </a:t>
              </a:r>
            </a:p>
            <a:p>
              <a:pPr marL="171450" indent="-17145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  <a:defRPr/>
              </a:pPr>
              <a:r>
                <a:rPr lang="en-US" sz="1000" dirty="0">
                  <a:solidFill>
                    <a:srgbClr val="000000"/>
                  </a:solidFill>
                </a:rPr>
                <a:t>Assess skin and risk within four hours of admission.</a:t>
              </a:r>
            </a:p>
            <a:p>
              <a:pPr marL="171450" indent="-17145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  <a:defRPr/>
              </a:pPr>
              <a:r>
                <a:rPr lang="en-US" sz="1000" dirty="0">
                  <a:solidFill>
                    <a:srgbClr val="000000"/>
                  </a:solidFill>
                </a:rPr>
                <a:t>Reassess skin at least once per shift (standardize times) </a:t>
              </a:r>
            </a:p>
            <a:p>
              <a:pPr marL="171450" indent="-17145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  <a:defRPr/>
              </a:pPr>
              <a:r>
                <a:rPr lang="en-US" sz="1000" dirty="0">
                  <a:solidFill>
                    <a:srgbClr val="000000"/>
                  </a:solidFill>
                </a:rPr>
                <a:t>Consider Stage I pressure ulcer as a “vital sign” to be periodically assessed</a:t>
              </a:r>
            </a:p>
            <a:p>
              <a:pPr marL="171450" indent="-17145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  <a:defRPr/>
              </a:pPr>
              <a:r>
                <a:rPr lang="en-US" sz="1000" dirty="0">
                  <a:solidFill>
                    <a:srgbClr val="000000"/>
                  </a:solidFill>
                </a:rPr>
                <a:t>The risk and skin assessment should be age appropriate. Pediatric versus adult. Be sure to look under medical devices attached to patients</a:t>
              </a:r>
            </a:p>
            <a:p>
              <a:pPr marL="171450" indent="-17145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  <a:defRPr/>
              </a:pPr>
              <a:r>
                <a:rPr lang="en-US" sz="1000" dirty="0">
                  <a:solidFill>
                    <a:srgbClr val="000000"/>
                  </a:solidFill>
                </a:rPr>
                <a:t>Use cameras to photograph and document present-on-admission skin issues. </a:t>
              </a:r>
            </a:p>
          </p:txBody>
        </p:sp>
        <p:cxnSp>
          <p:nvCxnSpPr>
            <p:cNvPr id="2061" name="AutoShape 40"/>
            <p:cNvCxnSpPr>
              <a:cxnSpLocks noChangeShapeType="1"/>
              <a:stCxn id="2057" idx="1"/>
              <a:endCxn id="2056" idx="3"/>
            </p:cNvCxnSpPr>
            <p:nvPr/>
          </p:nvCxnSpPr>
          <p:spPr bwMode="auto">
            <a:xfrm flipH="1">
              <a:off x="1363663" y="1898650"/>
              <a:ext cx="193674" cy="161924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2" name="AutoShape 43"/>
            <p:cNvCxnSpPr>
              <a:cxnSpLocks noChangeShapeType="1"/>
              <a:stCxn id="2058" idx="1"/>
              <a:endCxn id="2056" idx="3"/>
            </p:cNvCxnSpPr>
            <p:nvPr/>
          </p:nvCxnSpPr>
          <p:spPr bwMode="auto">
            <a:xfrm flipH="1" flipV="1">
              <a:off x="1363663" y="3517900"/>
              <a:ext cx="190500" cy="21740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3" name="AutoShape 45"/>
            <p:cNvCxnSpPr>
              <a:cxnSpLocks noChangeShapeType="1"/>
              <a:stCxn id="2059" idx="1"/>
              <a:endCxn id="2056" idx="3"/>
            </p:cNvCxnSpPr>
            <p:nvPr/>
          </p:nvCxnSpPr>
          <p:spPr bwMode="auto">
            <a:xfrm flipH="1" flipV="1">
              <a:off x="1363663" y="3517900"/>
              <a:ext cx="163512" cy="1039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64" name="Rectangle 46"/>
            <p:cNvSpPr>
              <a:spLocks noChangeArrowheads="1"/>
            </p:cNvSpPr>
            <p:nvPr/>
          </p:nvSpPr>
          <p:spPr bwMode="auto">
            <a:xfrm>
              <a:off x="1544638" y="2436812"/>
              <a:ext cx="1225550" cy="58737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smtClean="0">
                  <a:solidFill>
                    <a:srgbClr val="000000"/>
                  </a:solidFill>
                </a:rPr>
                <a:t>Manage Moisture</a:t>
              </a:r>
            </a:p>
          </p:txBody>
        </p:sp>
        <p:sp>
          <p:nvSpPr>
            <p:cNvPr id="2065" name="Rectangle 59"/>
            <p:cNvSpPr>
              <a:spLocks noChangeArrowheads="1"/>
            </p:cNvSpPr>
            <p:nvPr/>
          </p:nvSpPr>
          <p:spPr bwMode="auto">
            <a:xfrm>
              <a:off x="222250" y="5699125"/>
              <a:ext cx="1141413" cy="96043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smtClean="0">
                  <a:solidFill>
                    <a:srgbClr val="000000"/>
                  </a:solidFill>
                </a:rPr>
                <a:t>Zero Hospital Acquired Pressure Ulcers every month</a:t>
              </a:r>
            </a:p>
          </p:txBody>
        </p:sp>
        <p:sp>
          <p:nvSpPr>
            <p:cNvPr id="2066" name="Text Box 60"/>
            <p:cNvSpPr txBox="1">
              <a:spLocks noChangeArrowheads="1"/>
            </p:cNvSpPr>
            <p:nvPr/>
          </p:nvSpPr>
          <p:spPr bwMode="auto">
            <a:xfrm>
              <a:off x="228600" y="5365750"/>
              <a:ext cx="1022884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b="1" u="sng" smtClean="0">
                  <a:solidFill>
                    <a:srgbClr val="000000"/>
                  </a:solidFill>
                  <a:latin typeface="Arial Narrow" pitchFamily="34" charset="0"/>
                </a:rPr>
                <a:t>GLOBAL AIM</a:t>
              </a:r>
            </a:p>
          </p:txBody>
        </p:sp>
        <p:sp>
          <p:nvSpPr>
            <p:cNvPr id="3097" name="Rectangle 62"/>
            <p:cNvSpPr>
              <a:spLocks noChangeArrowheads="1"/>
            </p:cNvSpPr>
            <p:nvPr/>
          </p:nvSpPr>
          <p:spPr bwMode="auto">
            <a:xfrm>
              <a:off x="2908300" y="1423987"/>
              <a:ext cx="6083300" cy="122555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normAutofit lnSpcReduction="10000"/>
            </a:bodyPr>
            <a:lstStyle/>
            <a:p>
              <a:pPr marL="171450" indent="-17145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  <a:defRPr/>
              </a:pPr>
              <a:r>
                <a:rPr lang="en-US" sz="1000" dirty="0">
                  <a:solidFill>
                    <a:srgbClr val="000000"/>
                  </a:solidFill>
                </a:rPr>
                <a:t>Use topical agents that hydrate the skin &amp; form a moisture barrier to reduce skin damage.</a:t>
              </a:r>
            </a:p>
            <a:p>
              <a:pPr marL="171450" indent="-17145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  <a:defRPr/>
              </a:pPr>
              <a:r>
                <a:rPr lang="en-US" sz="1000" dirty="0">
                  <a:solidFill>
                    <a:srgbClr val="000000"/>
                  </a:solidFill>
                </a:rPr>
                <a:t>Offer toileting often, PO fluids, reassess for wet skin. </a:t>
              </a:r>
            </a:p>
            <a:p>
              <a:pPr marL="171450" indent="-17145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  <a:defRPr/>
              </a:pPr>
              <a:r>
                <a:rPr lang="en-US" sz="1000" dirty="0">
                  <a:solidFill>
                    <a:srgbClr val="000000"/>
                  </a:solidFill>
                </a:rPr>
                <a:t>Involve licensed and unlicensed staff such as nurse aids in every hour rounding for 5 Ps: pain, position, potty, personal belongings and safe pathway</a:t>
              </a:r>
            </a:p>
            <a:p>
              <a:pPr marL="171450" indent="-17145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  <a:defRPr/>
              </a:pPr>
              <a:r>
                <a:rPr lang="en-US" sz="1000" dirty="0">
                  <a:solidFill>
                    <a:srgbClr val="000000"/>
                  </a:solidFill>
                </a:rPr>
                <a:t>Use under-pads that wick moisture away from skin and provide a quick-drying surface.</a:t>
              </a:r>
            </a:p>
            <a:p>
              <a:pPr marL="171450" indent="-17145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  <a:defRPr/>
              </a:pPr>
              <a:r>
                <a:rPr lang="en-US" sz="1000" dirty="0">
                  <a:solidFill>
                    <a:srgbClr val="000000"/>
                  </a:solidFill>
                </a:rPr>
                <a:t>Keep supplies readily available at the bedside in the event the patient is incontinent.</a:t>
              </a:r>
            </a:p>
            <a:p>
              <a:pPr marL="171450" indent="-17145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  <a:defRPr/>
              </a:pPr>
              <a:r>
                <a:rPr lang="en-US" sz="1000" dirty="0">
                  <a:solidFill>
                    <a:srgbClr val="000000"/>
                  </a:solidFill>
                </a:rPr>
                <a:t>Avoid using a thick paste as a cleansing/moisture barrier (staff tend to clean the paste when stool is present resulting in skin injury as the paste is not easily removed).</a:t>
              </a:r>
            </a:p>
          </p:txBody>
        </p:sp>
        <p:sp>
          <p:nvSpPr>
            <p:cNvPr id="3098" name="Rectangle 63"/>
            <p:cNvSpPr>
              <a:spLocks noChangeArrowheads="1"/>
            </p:cNvSpPr>
            <p:nvPr/>
          </p:nvSpPr>
          <p:spPr bwMode="auto">
            <a:xfrm>
              <a:off x="2924175" y="2705100"/>
              <a:ext cx="6067425" cy="134302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normAutofit/>
            </a:bodyPr>
            <a:lstStyle/>
            <a:p>
              <a:pPr marL="171450" indent="-17145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  <a:defRPr/>
              </a:pPr>
              <a:r>
                <a:rPr lang="en-US" sz="1000" dirty="0">
                  <a:solidFill>
                    <a:srgbClr val="000000"/>
                  </a:solidFill>
                </a:rPr>
                <a:t>Give patients food/liquid preferences to enhance hydration and nutrition.</a:t>
              </a:r>
            </a:p>
            <a:p>
              <a:pPr marL="171450" indent="-17145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  <a:defRPr/>
              </a:pPr>
              <a:r>
                <a:rPr lang="en-US" sz="1000" dirty="0">
                  <a:solidFill>
                    <a:srgbClr val="000000"/>
                  </a:solidFill>
                </a:rPr>
                <a:t>Provide nutritional supplements if not contraindicated.</a:t>
              </a:r>
            </a:p>
            <a:p>
              <a:pPr marL="171450" indent="-17145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  <a:defRPr/>
              </a:pPr>
              <a:r>
                <a:rPr lang="en-US" sz="1000" dirty="0">
                  <a:solidFill>
                    <a:srgbClr val="000000"/>
                  </a:solidFill>
                </a:rPr>
                <a:t>Create an automatic registered dietician consult if the patient is at high risk. </a:t>
              </a:r>
            </a:p>
            <a:p>
              <a:pPr marL="171450" indent="-17145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  <a:defRPr/>
              </a:pPr>
              <a:r>
                <a:rPr lang="en-US" sz="1000" dirty="0">
                  <a:solidFill>
                    <a:srgbClr val="000000"/>
                  </a:solidFill>
                </a:rPr>
                <a:t>Assess weight, food and fluid intake and laboratory data.</a:t>
              </a:r>
            </a:p>
            <a:p>
              <a:pPr marL="171450" indent="-17145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  <a:defRPr/>
              </a:pPr>
              <a:r>
                <a:rPr lang="en-US" sz="1000" dirty="0">
                  <a:solidFill>
                    <a:srgbClr val="000000"/>
                  </a:solidFill>
                </a:rPr>
                <a:t>Provide at risk patients with a different color water container so all staff and families will know to encourage hydration. </a:t>
              </a:r>
            </a:p>
            <a:p>
              <a:pPr marL="171450" indent="-17145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  <a:defRPr/>
              </a:pPr>
              <a:r>
                <a:rPr lang="en-US" sz="1000" dirty="0">
                  <a:solidFill>
                    <a:srgbClr val="000000"/>
                  </a:solidFill>
                </a:rPr>
                <a:t>Assist the patient with meals and encourage snacks. </a:t>
              </a:r>
            </a:p>
            <a:p>
              <a:pPr marL="171450" indent="-17145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  <a:defRPr/>
              </a:pPr>
              <a:r>
                <a:rPr lang="en-US" sz="1000" dirty="0">
                  <a:solidFill>
                    <a:srgbClr val="000000"/>
                  </a:solidFill>
                </a:rPr>
                <a:t>Offer water to the patient when rounding for 5 Ps: pain, position, potty, personal belongings and safe pathway</a:t>
              </a:r>
            </a:p>
          </p:txBody>
        </p:sp>
        <p:sp>
          <p:nvSpPr>
            <p:cNvPr id="3099" name="Rectangle 64"/>
            <p:cNvSpPr>
              <a:spLocks noChangeArrowheads="1"/>
            </p:cNvSpPr>
            <p:nvPr/>
          </p:nvSpPr>
          <p:spPr bwMode="auto">
            <a:xfrm>
              <a:off x="2938463" y="5715001"/>
              <a:ext cx="6053137" cy="111918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normAutofit lnSpcReduction="10000"/>
            </a:bodyPr>
            <a:lstStyle/>
            <a:p>
              <a:pPr marL="171450" indent="-17145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  <a:defRPr/>
              </a:pPr>
              <a:r>
                <a:rPr lang="en-US" sz="1000" dirty="0">
                  <a:solidFill>
                    <a:srgbClr val="000000"/>
                  </a:solidFill>
                </a:rPr>
                <a:t>Identify a staff nurse for each unit as a skin care resource.</a:t>
              </a:r>
            </a:p>
            <a:p>
              <a:pPr marL="171450" indent="-17145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  <a:defRPr/>
              </a:pPr>
              <a:r>
                <a:rPr lang="en-US" sz="1000" dirty="0">
                  <a:solidFill>
                    <a:srgbClr val="000000"/>
                  </a:solidFill>
                </a:rPr>
                <a:t>Conduct nurse-to-nurse shift reports at bedside to include skin assessment with two sets of eyes (to improve accuracy of skin assessment and documentation).</a:t>
              </a:r>
            </a:p>
            <a:p>
              <a:pPr marL="171450" indent="-17145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  <a:defRPr/>
              </a:pPr>
              <a:r>
                <a:rPr lang="en-US" sz="1000" dirty="0">
                  <a:solidFill>
                    <a:srgbClr val="000000"/>
                  </a:solidFill>
                </a:rPr>
                <a:t>Develop documentation tools to prompt daily skin inspections.</a:t>
              </a:r>
            </a:p>
            <a:p>
              <a:pPr marL="171450" indent="-17145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  <a:defRPr/>
              </a:pPr>
              <a:r>
                <a:rPr lang="en-US" sz="1000" dirty="0">
                  <a:solidFill>
                    <a:srgbClr val="000000"/>
                  </a:solidFill>
                </a:rPr>
                <a:t>Visual cues should be available to ensure the completion of the assessment. </a:t>
              </a:r>
            </a:p>
            <a:p>
              <a:pPr marL="171450" indent="-17145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  <a:defRPr/>
              </a:pPr>
              <a:r>
                <a:rPr lang="en-US" sz="1000" dirty="0">
                  <a:solidFill>
                    <a:srgbClr val="000000"/>
                  </a:solidFill>
                </a:rPr>
                <a:t>Use multiple methods to visually identify patients at risk. Use visual cues in the patient’s room, door, or front of the medical record, etc. </a:t>
              </a:r>
            </a:p>
          </p:txBody>
        </p:sp>
        <p:cxnSp>
          <p:nvCxnSpPr>
            <p:cNvPr id="2070" name="AutoShape 40"/>
            <p:cNvCxnSpPr>
              <a:cxnSpLocks noChangeShapeType="1"/>
              <a:stCxn id="3084" idx="1"/>
              <a:endCxn id="2057" idx="3"/>
            </p:cNvCxnSpPr>
            <p:nvPr/>
          </p:nvCxnSpPr>
          <p:spPr bwMode="auto">
            <a:xfrm flipH="1">
              <a:off x="2770188" y="822325"/>
              <a:ext cx="149225" cy="10763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71" name="AutoShape 40"/>
            <p:cNvCxnSpPr>
              <a:cxnSpLocks noChangeShapeType="1"/>
              <a:stCxn id="3097" idx="1"/>
              <a:endCxn id="2064" idx="3"/>
            </p:cNvCxnSpPr>
            <p:nvPr/>
          </p:nvCxnSpPr>
          <p:spPr bwMode="auto">
            <a:xfrm flipH="1">
              <a:off x="2770188" y="2036762"/>
              <a:ext cx="138112" cy="6937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72" name="AutoShape 40"/>
            <p:cNvCxnSpPr>
              <a:cxnSpLocks noChangeShapeType="1"/>
              <a:stCxn id="3098" idx="1"/>
              <a:endCxn id="2059" idx="3"/>
            </p:cNvCxnSpPr>
            <p:nvPr/>
          </p:nvCxnSpPr>
          <p:spPr bwMode="auto">
            <a:xfrm flipH="1">
              <a:off x="2770188" y="3376612"/>
              <a:ext cx="153987" cy="2460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73" name="AutoShape 40"/>
            <p:cNvCxnSpPr>
              <a:cxnSpLocks noChangeShapeType="1"/>
              <a:stCxn id="3099" idx="1"/>
              <a:endCxn id="2058" idx="3"/>
            </p:cNvCxnSpPr>
            <p:nvPr/>
          </p:nvCxnSpPr>
          <p:spPr bwMode="auto">
            <a:xfrm flipH="1" flipV="1">
              <a:off x="2770188" y="5692775"/>
              <a:ext cx="168275" cy="5826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8" name="Rectangle 64"/>
            <p:cNvSpPr>
              <a:spLocks noChangeArrowheads="1"/>
            </p:cNvSpPr>
            <p:nvPr/>
          </p:nvSpPr>
          <p:spPr bwMode="auto">
            <a:xfrm>
              <a:off x="2938463" y="4051301"/>
              <a:ext cx="6067425" cy="165417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114300" indent="-1143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  <a:defRPr/>
              </a:pPr>
              <a:r>
                <a:rPr lang="en-US" sz="900" dirty="0">
                  <a:solidFill>
                    <a:srgbClr val="000000"/>
                  </a:solidFill>
                </a:rPr>
                <a:t>Set specific time frames to reposition using a visual or musical cues, e.g. a turning clock, bells, and alarms, at the nurse’s station as a reminder to turn and reposition the patient. </a:t>
              </a:r>
            </a:p>
            <a:p>
              <a:pPr marL="114300" indent="-1143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  <a:defRPr/>
              </a:pPr>
              <a:r>
                <a:rPr lang="en-US" sz="900" dirty="0">
                  <a:solidFill>
                    <a:srgbClr val="000000"/>
                  </a:solidFill>
                </a:rPr>
                <a:t>Use visual cues at the bed side to turn the patient, e.g. a turning clock or white board that has the time for the next turn.</a:t>
              </a:r>
            </a:p>
            <a:p>
              <a:pPr marL="114300" indent="-1143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  <a:defRPr/>
              </a:pPr>
              <a:r>
                <a:rPr lang="en-US" sz="900" dirty="0">
                  <a:solidFill>
                    <a:srgbClr val="000000"/>
                  </a:solidFill>
                </a:rPr>
                <a:t>Establish ‘rules’ for which side patients should be on at certain times (e.g. even hours on right side, odd hours on left side).</a:t>
              </a:r>
            </a:p>
            <a:p>
              <a:pPr marL="114300" indent="-1143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  <a:defRPr/>
              </a:pPr>
              <a:r>
                <a:rPr lang="en-US" sz="900" dirty="0">
                  <a:solidFill>
                    <a:srgbClr val="000000"/>
                  </a:solidFill>
                </a:rPr>
                <a:t>Ensure pressure-reducing equipment is available at all times. (pillows, beds, heel protectors, foam wedges for positioning, etc.) to redistribute the potential pressure areas. </a:t>
              </a:r>
            </a:p>
            <a:p>
              <a:pPr marL="114300" indent="-1143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  <a:defRPr/>
              </a:pPr>
              <a:r>
                <a:rPr lang="en-US" sz="900" dirty="0">
                  <a:solidFill>
                    <a:srgbClr val="000000"/>
                  </a:solidFill>
                </a:rPr>
                <a:t>Use device that elevates the heel and prevents external rotation.</a:t>
              </a:r>
            </a:p>
            <a:p>
              <a:pPr marL="114300" indent="-1143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  <a:defRPr/>
              </a:pPr>
              <a:r>
                <a:rPr lang="en-US" sz="900" dirty="0">
                  <a:solidFill>
                    <a:srgbClr val="000000"/>
                  </a:solidFill>
                </a:rPr>
                <a:t>Use breathable glide sheets that can stay in place  / Use lifting devices to prevent shearing or friction / Use ceiling lifts to encourage mobility and movement while preventing work-related injuries</a:t>
              </a:r>
            </a:p>
            <a:p>
              <a:pPr marL="114300" indent="-1143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  <a:defRPr/>
              </a:pPr>
              <a:r>
                <a:rPr lang="en-US" sz="900" dirty="0">
                  <a:solidFill>
                    <a:srgbClr val="000000"/>
                  </a:solidFill>
                </a:rPr>
                <a:t>Limit linen layers to no more than three (&gt; four has been shown to be a </a:t>
              </a:r>
              <a:r>
                <a:rPr lang="en-US" sz="900" dirty="0" err="1">
                  <a:solidFill>
                    <a:srgbClr val="000000"/>
                  </a:solidFill>
                </a:rPr>
                <a:t>HAPUt</a:t>
              </a:r>
              <a:r>
                <a:rPr lang="en-US" sz="900" dirty="0">
                  <a:solidFill>
                    <a:srgbClr val="000000"/>
                  </a:solidFill>
                </a:rPr>
                <a:t> risk factor). </a:t>
              </a:r>
            </a:p>
          </p:txBody>
        </p:sp>
        <p:sp>
          <p:nvSpPr>
            <p:cNvPr id="2075" name="Rectangle 30"/>
            <p:cNvSpPr>
              <a:spLocks noChangeArrowheads="1"/>
            </p:cNvSpPr>
            <p:nvPr/>
          </p:nvSpPr>
          <p:spPr bwMode="auto">
            <a:xfrm>
              <a:off x="1541463" y="4268788"/>
              <a:ext cx="1228725" cy="6858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smtClean="0">
                  <a:solidFill>
                    <a:srgbClr val="000000"/>
                  </a:solidFill>
                </a:rPr>
                <a:t>Minimize Pressure</a:t>
              </a:r>
            </a:p>
          </p:txBody>
        </p:sp>
        <p:cxnSp>
          <p:nvCxnSpPr>
            <p:cNvPr id="2076" name="AutoShape 43"/>
            <p:cNvCxnSpPr>
              <a:cxnSpLocks noChangeShapeType="1"/>
              <a:endCxn id="2056" idx="3"/>
            </p:cNvCxnSpPr>
            <p:nvPr/>
          </p:nvCxnSpPr>
          <p:spPr bwMode="auto">
            <a:xfrm flipH="1" flipV="1">
              <a:off x="1363663" y="3517900"/>
              <a:ext cx="177807" cy="11461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77" name="AutoShape 40"/>
            <p:cNvCxnSpPr>
              <a:cxnSpLocks noChangeShapeType="1"/>
              <a:stCxn id="158" idx="1"/>
              <a:endCxn id="2075" idx="3"/>
            </p:cNvCxnSpPr>
            <p:nvPr/>
          </p:nvCxnSpPr>
          <p:spPr bwMode="auto">
            <a:xfrm flipH="1" flipV="1">
              <a:off x="2770188" y="4611688"/>
              <a:ext cx="168275" cy="2667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48189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08587" y="188640"/>
            <a:ext cx="7566915" cy="576064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Reducing harm from pressure ulcers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584517" y="2204864"/>
            <a:ext cx="1482165" cy="266429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srgbClr val="000000"/>
                </a:solidFill>
                <a:latin typeface="Times" charset="0"/>
              </a:rPr>
              <a:t>Eliminate new Grade 3 and 4 pressure ulcers by 31 March 2014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200" dirty="0">
              <a:solidFill>
                <a:srgbClr val="000000"/>
              </a:solidFill>
              <a:latin typeface="Times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srgbClr val="000000"/>
                </a:solidFill>
                <a:latin typeface="Times" charset="0"/>
              </a:rPr>
              <a:t>Reduce the number of Grade 2 pressure ulcers acquired under our care by ….% by 31 March 2014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3166576" y="1340768"/>
            <a:ext cx="1677223" cy="720080"/>
          </a:xfrm>
          <a:prstGeom prst="roundRect">
            <a:avLst/>
          </a:prstGeom>
          <a:solidFill>
            <a:srgbClr val="FFE3B9"/>
          </a:solidFill>
          <a:ln w="2857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srgbClr val="000000"/>
                </a:solidFill>
                <a:latin typeface="Times" charset="0"/>
              </a:rPr>
              <a:t>Risk identification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3166576" y="2420888"/>
            <a:ext cx="1677223" cy="720080"/>
          </a:xfrm>
          <a:prstGeom prst="roundRect">
            <a:avLst/>
          </a:prstGeom>
          <a:solidFill>
            <a:srgbClr val="FFE3B9"/>
          </a:solidFill>
          <a:ln w="2857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srgbClr val="000000"/>
                </a:solidFill>
                <a:latin typeface="Times" charset="0"/>
              </a:rPr>
              <a:t>Risk assessment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3166576" y="3573016"/>
            <a:ext cx="1677223" cy="720080"/>
          </a:xfrm>
          <a:prstGeom prst="roundRect">
            <a:avLst/>
          </a:prstGeom>
          <a:solidFill>
            <a:srgbClr val="FFE3B9"/>
          </a:solidFill>
          <a:ln w="2857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srgbClr val="000000"/>
                </a:solidFill>
                <a:latin typeface="Times" charset="0"/>
              </a:rPr>
              <a:t>Reliable implementation of SSKIN care bundle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3166576" y="4653136"/>
            <a:ext cx="1677223" cy="720080"/>
          </a:xfrm>
          <a:prstGeom prst="roundRect">
            <a:avLst/>
          </a:prstGeom>
          <a:solidFill>
            <a:srgbClr val="FFE3B9"/>
          </a:solidFill>
          <a:ln w="2857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srgbClr val="000000"/>
                </a:solidFill>
                <a:latin typeface="Times" charset="0"/>
              </a:rPr>
              <a:t>Identification, grading of pressure ulcers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3158803" y="5733256"/>
            <a:ext cx="1677223" cy="792088"/>
          </a:xfrm>
          <a:prstGeom prst="roundRect">
            <a:avLst/>
          </a:prstGeom>
          <a:solidFill>
            <a:srgbClr val="FFE3B9"/>
          </a:solidFill>
          <a:ln w="2857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srgbClr val="000000"/>
                </a:solidFill>
                <a:latin typeface="Times" charset="0"/>
              </a:rPr>
              <a:t>Education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5659930" y="1340768"/>
            <a:ext cx="3973589" cy="28803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dirty="0">
                <a:solidFill>
                  <a:srgbClr val="000000"/>
                </a:solidFill>
                <a:latin typeface="Times" charset="0"/>
              </a:rPr>
              <a:t>Understand pressure ulcer risk factors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5655080" y="1700808"/>
            <a:ext cx="3973589" cy="28803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dirty="0">
                <a:solidFill>
                  <a:srgbClr val="000000"/>
                </a:solidFill>
                <a:latin typeface="Times" charset="0"/>
              </a:rPr>
              <a:t>Analyse local data to assess patients at risk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5655080" y="2204864"/>
            <a:ext cx="3973589" cy="28803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dirty="0">
                <a:solidFill>
                  <a:srgbClr val="000000"/>
                </a:solidFill>
                <a:latin typeface="Times" charset="0"/>
              </a:rPr>
              <a:t>Assess pressure ulcer risk on admission</a:t>
            </a:r>
          </a:p>
        </p:txBody>
      </p:sp>
      <p:sp>
        <p:nvSpPr>
          <p:cNvPr id="15" name="Rounded Rectangle 14"/>
          <p:cNvSpPr/>
          <p:nvPr/>
        </p:nvSpPr>
        <p:spPr bwMode="auto">
          <a:xfrm>
            <a:off x="5655080" y="2564904"/>
            <a:ext cx="3973589" cy="28803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dirty="0">
                <a:solidFill>
                  <a:srgbClr val="000000"/>
                </a:solidFill>
                <a:latin typeface="Times" charset="0"/>
              </a:rPr>
              <a:t>Reassess regularly</a:t>
            </a:r>
          </a:p>
        </p:txBody>
      </p:sp>
      <p:sp>
        <p:nvSpPr>
          <p:cNvPr id="16" name="Rounded Rectangle 15"/>
          <p:cNvSpPr/>
          <p:nvPr/>
        </p:nvSpPr>
        <p:spPr bwMode="auto">
          <a:xfrm>
            <a:off x="5654776" y="2924944"/>
            <a:ext cx="3978744" cy="28803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dirty="0">
                <a:solidFill>
                  <a:srgbClr val="000000"/>
                </a:solidFill>
                <a:latin typeface="Times" charset="0"/>
              </a:rPr>
              <a:t>Communicate risk status</a:t>
            </a:r>
          </a:p>
        </p:txBody>
      </p:sp>
      <p:sp>
        <p:nvSpPr>
          <p:cNvPr id="18" name="Rounded Rectangle 17"/>
          <p:cNvSpPr/>
          <p:nvPr/>
        </p:nvSpPr>
        <p:spPr bwMode="auto">
          <a:xfrm>
            <a:off x="5655080" y="3429000"/>
            <a:ext cx="3973589" cy="936104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dirty="0">
                <a:solidFill>
                  <a:srgbClr val="000000"/>
                </a:solidFill>
                <a:latin typeface="Times" charset="0"/>
              </a:rPr>
              <a:t>S – Surface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dirty="0">
                <a:solidFill>
                  <a:srgbClr val="000000"/>
                </a:solidFill>
                <a:latin typeface="Times" charset="0"/>
              </a:rPr>
              <a:t>S – Skin inspection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dirty="0">
                <a:solidFill>
                  <a:srgbClr val="000000"/>
                </a:solidFill>
                <a:latin typeface="Times" charset="0"/>
              </a:rPr>
              <a:t>K – Keep moving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dirty="0">
                <a:solidFill>
                  <a:srgbClr val="000000"/>
                </a:solidFill>
                <a:latin typeface="Times" charset="0"/>
              </a:rPr>
              <a:t>I – Incontinence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dirty="0">
                <a:solidFill>
                  <a:srgbClr val="000000"/>
                </a:solidFill>
                <a:latin typeface="Times" charset="0"/>
              </a:rPr>
              <a:t>N - Nutrition</a:t>
            </a:r>
          </a:p>
        </p:txBody>
      </p:sp>
      <p:sp>
        <p:nvSpPr>
          <p:cNvPr id="20" name="Rounded Rectangle 19"/>
          <p:cNvSpPr/>
          <p:nvPr/>
        </p:nvSpPr>
        <p:spPr bwMode="auto">
          <a:xfrm>
            <a:off x="5667510" y="4509120"/>
            <a:ext cx="3973589" cy="28803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dirty="0">
                <a:solidFill>
                  <a:srgbClr val="000000"/>
                </a:solidFill>
                <a:latin typeface="Times" charset="0"/>
              </a:rPr>
              <a:t>Use national grading tool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5654778" y="4869160"/>
            <a:ext cx="3973589" cy="28803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dirty="0">
                <a:solidFill>
                  <a:srgbClr val="000000"/>
                </a:solidFill>
                <a:latin typeface="Times" charset="0"/>
              </a:rPr>
              <a:t>Utilise local tissue viability nursing expertise</a:t>
            </a:r>
          </a:p>
        </p:txBody>
      </p:sp>
      <p:sp>
        <p:nvSpPr>
          <p:cNvPr id="22" name="Rounded Rectangle 21"/>
          <p:cNvSpPr/>
          <p:nvPr/>
        </p:nvSpPr>
        <p:spPr bwMode="auto">
          <a:xfrm>
            <a:off x="5654778" y="5229200"/>
            <a:ext cx="3973589" cy="28803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dirty="0">
                <a:solidFill>
                  <a:srgbClr val="000000"/>
                </a:solidFill>
                <a:latin typeface="Times" charset="0"/>
              </a:rPr>
              <a:t>Initiate and maintain correct and suitable treatment</a:t>
            </a:r>
          </a:p>
        </p:txBody>
      </p:sp>
      <p:sp>
        <p:nvSpPr>
          <p:cNvPr id="23" name="Rounded Rectangle 22"/>
          <p:cNvSpPr/>
          <p:nvPr/>
        </p:nvSpPr>
        <p:spPr bwMode="auto">
          <a:xfrm>
            <a:off x="5654778" y="5586028"/>
            <a:ext cx="3973589" cy="43526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dirty="0">
                <a:solidFill>
                  <a:srgbClr val="000000"/>
                </a:solidFill>
                <a:latin typeface="Times" charset="0"/>
              </a:rPr>
              <a:t>Staff education – using workbooks, How-To guides, and patient stories</a:t>
            </a:r>
          </a:p>
        </p:txBody>
      </p:sp>
      <p:sp>
        <p:nvSpPr>
          <p:cNvPr id="24" name="Rounded Rectangle 23"/>
          <p:cNvSpPr/>
          <p:nvPr/>
        </p:nvSpPr>
        <p:spPr bwMode="auto">
          <a:xfrm>
            <a:off x="5667510" y="6129300"/>
            <a:ext cx="3973589" cy="46805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dirty="0">
                <a:solidFill>
                  <a:srgbClr val="000000"/>
                </a:solidFill>
                <a:latin typeface="Times" charset="0"/>
              </a:rPr>
              <a:t>Patient and family education – information on pressure ulcer risk and how to minimise whilst in hospital / at home</a:t>
            </a:r>
          </a:p>
        </p:txBody>
      </p:sp>
      <p:cxnSp>
        <p:nvCxnSpPr>
          <p:cNvPr id="27" name="Straight Connector 26"/>
          <p:cNvCxnSpPr>
            <a:stCxn id="5" idx="3"/>
          </p:cNvCxnSpPr>
          <p:nvPr/>
        </p:nvCxnSpPr>
        <p:spPr bwMode="auto">
          <a:xfrm>
            <a:off x="2066679" y="3537012"/>
            <a:ext cx="54606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 flipV="1">
            <a:off x="2612740" y="1700808"/>
            <a:ext cx="0" cy="18362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endCxn id="6" idx="1"/>
          </p:cNvCxnSpPr>
          <p:nvPr/>
        </p:nvCxnSpPr>
        <p:spPr bwMode="auto">
          <a:xfrm>
            <a:off x="2612740" y="1700808"/>
            <a:ext cx="55383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endCxn id="8" idx="1"/>
          </p:cNvCxnSpPr>
          <p:nvPr/>
        </p:nvCxnSpPr>
        <p:spPr bwMode="auto">
          <a:xfrm>
            <a:off x="2612740" y="2780928"/>
            <a:ext cx="55383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2612740" y="3537012"/>
            <a:ext cx="0" cy="25922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endCxn id="11" idx="1"/>
          </p:cNvCxnSpPr>
          <p:nvPr/>
        </p:nvCxnSpPr>
        <p:spPr bwMode="auto">
          <a:xfrm>
            <a:off x="2612742" y="6129300"/>
            <a:ext cx="54606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endCxn id="10" idx="1"/>
          </p:cNvCxnSpPr>
          <p:nvPr/>
        </p:nvCxnSpPr>
        <p:spPr bwMode="auto">
          <a:xfrm>
            <a:off x="2612740" y="5013176"/>
            <a:ext cx="55383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6" idx="3"/>
          </p:cNvCxnSpPr>
          <p:nvPr/>
        </p:nvCxnSpPr>
        <p:spPr bwMode="auto">
          <a:xfrm>
            <a:off x="4843800" y="1700808"/>
            <a:ext cx="34322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5187026" y="1484784"/>
            <a:ext cx="0" cy="3600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5187026" y="1844824"/>
            <a:ext cx="46775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endCxn id="12" idx="1"/>
          </p:cNvCxnSpPr>
          <p:nvPr/>
        </p:nvCxnSpPr>
        <p:spPr bwMode="auto">
          <a:xfrm>
            <a:off x="5187029" y="1484784"/>
            <a:ext cx="47290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8" idx="3"/>
          </p:cNvCxnSpPr>
          <p:nvPr/>
        </p:nvCxnSpPr>
        <p:spPr bwMode="auto">
          <a:xfrm>
            <a:off x="4843800" y="2780928"/>
            <a:ext cx="34322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>
            <a:off x="5187026" y="2348880"/>
            <a:ext cx="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endCxn id="14" idx="1"/>
          </p:cNvCxnSpPr>
          <p:nvPr/>
        </p:nvCxnSpPr>
        <p:spPr bwMode="auto">
          <a:xfrm>
            <a:off x="5187026" y="2348880"/>
            <a:ext cx="46805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endCxn id="15" idx="1"/>
          </p:cNvCxnSpPr>
          <p:nvPr/>
        </p:nvCxnSpPr>
        <p:spPr bwMode="auto">
          <a:xfrm>
            <a:off x="5187026" y="2708920"/>
            <a:ext cx="46805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endCxn id="16" idx="1"/>
          </p:cNvCxnSpPr>
          <p:nvPr/>
        </p:nvCxnSpPr>
        <p:spPr bwMode="auto">
          <a:xfrm>
            <a:off x="5187026" y="3068960"/>
            <a:ext cx="46775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>
            <a:stCxn id="18" idx="1"/>
            <a:endCxn id="9" idx="3"/>
          </p:cNvCxnSpPr>
          <p:nvPr/>
        </p:nvCxnSpPr>
        <p:spPr bwMode="auto">
          <a:xfrm flipH="1">
            <a:off x="4843800" y="3897052"/>
            <a:ext cx="811281" cy="360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>
            <a:stCxn id="20" idx="1"/>
          </p:cNvCxnSpPr>
          <p:nvPr/>
        </p:nvCxnSpPr>
        <p:spPr bwMode="auto">
          <a:xfrm flipH="1">
            <a:off x="5187026" y="4653136"/>
            <a:ext cx="4804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/>
          <p:nvPr/>
        </p:nvCxnSpPr>
        <p:spPr bwMode="auto">
          <a:xfrm>
            <a:off x="5187026" y="4653136"/>
            <a:ext cx="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>
            <a:endCxn id="22" idx="1"/>
          </p:cNvCxnSpPr>
          <p:nvPr/>
        </p:nvCxnSpPr>
        <p:spPr bwMode="auto">
          <a:xfrm>
            <a:off x="5187026" y="5373216"/>
            <a:ext cx="46775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>
            <a:stCxn id="21" idx="1"/>
            <a:endCxn id="10" idx="3"/>
          </p:cNvCxnSpPr>
          <p:nvPr/>
        </p:nvCxnSpPr>
        <p:spPr bwMode="auto">
          <a:xfrm flipH="1">
            <a:off x="4843799" y="5013176"/>
            <a:ext cx="81097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>
            <a:stCxn id="23" idx="1"/>
          </p:cNvCxnSpPr>
          <p:nvPr/>
        </p:nvCxnSpPr>
        <p:spPr bwMode="auto">
          <a:xfrm flipH="1">
            <a:off x="5187026" y="5803658"/>
            <a:ext cx="46775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/>
          <p:nvPr/>
        </p:nvCxnSpPr>
        <p:spPr bwMode="auto">
          <a:xfrm flipH="1">
            <a:off x="5187029" y="5803658"/>
            <a:ext cx="1" cy="57437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/>
          <p:cNvCxnSpPr>
            <a:stCxn id="24" idx="1"/>
          </p:cNvCxnSpPr>
          <p:nvPr/>
        </p:nvCxnSpPr>
        <p:spPr bwMode="auto">
          <a:xfrm flipH="1">
            <a:off x="5187030" y="6363326"/>
            <a:ext cx="480483" cy="147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Connector 87"/>
          <p:cNvCxnSpPr>
            <a:stCxn id="9" idx="1"/>
          </p:cNvCxnSpPr>
          <p:nvPr/>
        </p:nvCxnSpPr>
        <p:spPr bwMode="auto">
          <a:xfrm flipH="1">
            <a:off x="2612740" y="3933056"/>
            <a:ext cx="55383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9" name="TextBox 88"/>
          <p:cNvSpPr txBox="1"/>
          <p:nvPr/>
        </p:nvSpPr>
        <p:spPr>
          <a:xfrm>
            <a:off x="584515" y="836716"/>
            <a:ext cx="1404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00"/>
                </a:solidFill>
              </a:rPr>
              <a:t>AIM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3002783" y="850614"/>
            <a:ext cx="19892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00"/>
                </a:solidFill>
              </a:rPr>
              <a:t>PRIMARY DRIVERS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123132" y="840317"/>
            <a:ext cx="28863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00"/>
                </a:solidFill>
              </a:rPr>
              <a:t>SECONDARY DRIVERS</a:t>
            </a:r>
          </a:p>
        </p:txBody>
      </p:sp>
      <p:cxnSp>
        <p:nvCxnSpPr>
          <p:cNvPr id="61" name="Straight Connector 60"/>
          <p:cNvCxnSpPr>
            <a:endCxn id="11" idx="3"/>
          </p:cNvCxnSpPr>
          <p:nvPr/>
        </p:nvCxnSpPr>
        <p:spPr bwMode="auto">
          <a:xfrm flipH="1">
            <a:off x="4836024" y="6129300"/>
            <a:ext cx="35100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760387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933584" y="1972981"/>
          <a:ext cx="5798277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7289539" y="1965025"/>
            <a:ext cx="1479048" cy="416242"/>
            <a:chOff x="3827219" y="2817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8" name="Rounded Rectangle 7"/>
            <p:cNvSpPr/>
            <p:nvPr/>
          </p:nvSpPr>
          <p:spPr>
            <a:xfrm>
              <a:off x="3827219" y="2817"/>
              <a:ext cx="1365275" cy="416242"/>
            </a:xfrm>
            <a:prstGeom prst="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3922922" y="35499"/>
              <a:ext cx="1173867" cy="3756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Review of delays at weekly bed meetings</a:t>
              </a:r>
            </a:p>
          </p:txBody>
        </p:sp>
      </p:grpSp>
      <p:sp>
        <p:nvSpPr>
          <p:cNvPr id="83972" name="TextBox 9"/>
          <p:cNvSpPr txBox="1">
            <a:spLocks noChangeArrowheads="1"/>
          </p:cNvSpPr>
          <p:nvPr/>
        </p:nvSpPr>
        <p:spPr bwMode="auto">
          <a:xfrm>
            <a:off x="1043914" y="1274768"/>
            <a:ext cx="1092067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2" tIns="45456" rIns="90912" bIns="4545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400" smtClean="0">
                <a:solidFill>
                  <a:prstClr val="black"/>
                </a:solidFill>
              </a:rPr>
              <a:t>AIM</a:t>
            </a:r>
          </a:p>
        </p:txBody>
      </p:sp>
      <p:sp>
        <p:nvSpPr>
          <p:cNvPr id="83973" name="TextBox 10"/>
          <p:cNvSpPr txBox="1">
            <a:spLocks noChangeArrowheads="1"/>
          </p:cNvSpPr>
          <p:nvPr/>
        </p:nvSpPr>
        <p:spPr bwMode="auto">
          <a:xfrm>
            <a:off x="3080150" y="1273175"/>
            <a:ext cx="1872853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2" tIns="45456" rIns="90912" bIns="4545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400" smtClean="0">
                <a:solidFill>
                  <a:prstClr val="black"/>
                </a:solidFill>
              </a:rPr>
              <a:t>PRIMARY DRIVERS</a:t>
            </a:r>
          </a:p>
        </p:txBody>
      </p:sp>
      <p:sp>
        <p:nvSpPr>
          <p:cNvPr id="83974" name="TextBox 11"/>
          <p:cNvSpPr txBox="1">
            <a:spLocks noChangeArrowheads="1"/>
          </p:cNvSpPr>
          <p:nvPr/>
        </p:nvSpPr>
        <p:spPr bwMode="auto">
          <a:xfrm>
            <a:off x="4953000" y="1274768"/>
            <a:ext cx="1872854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2" tIns="45456" rIns="90912" bIns="4545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400" smtClean="0">
                <a:solidFill>
                  <a:prstClr val="black"/>
                </a:solidFill>
              </a:rPr>
              <a:t>SECONDARY DRIVERS</a:t>
            </a:r>
          </a:p>
        </p:txBody>
      </p:sp>
      <p:sp>
        <p:nvSpPr>
          <p:cNvPr id="83975" name="TextBox 12"/>
          <p:cNvSpPr txBox="1">
            <a:spLocks noChangeArrowheads="1"/>
          </p:cNvSpPr>
          <p:nvPr/>
        </p:nvSpPr>
        <p:spPr bwMode="auto">
          <a:xfrm>
            <a:off x="7104462" y="1274768"/>
            <a:ext cx="1872853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2" tIns="45456" rIns="90912" bIns="4545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400" smtClean="0">
                <a:solidFill>
                  <a:prstClr val="black"/>
                </a:solidFill>
              </a:rPr>
              <a:t>CHANGE IDEAS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7301051" y="2477185"/>
            <a:ext cx="1479048" cy="416242"/>
            <a:chOff x="3827219" y="2817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5" name="Rounded Rectangle 14"/>
            <p:cNvSpPr/>
            <p:nvPr/>
          </p:nvSpPr>
          <p:spPr>
            <a:xfrm>
              <a:off x="3827219" y="2817"/>
              <a:ext cx="1365275" cy="416242"/>
            </a:xfrm>
            <a:prstGeom prst="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4"/>
            <p:cNvSpPr/>
            <p:nvPr/>
          </p:nvSpPr>
          <p:spPr>
            <a:xfrm>
              <a:off x="3922922" y="35499"/>
              <a:ext cx="1173867" cy="3756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Rewrite protocol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301051" y="3525594"/>
            <a:ext cx="1479048" cy="416242"/>
            <a:chOff x="3827219" y="2817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21" name="Rounded Rectangle 20"/>
            <p:cNvSpPr/>
            <p:nvPr/>
          </p:nvSpPr>
          <p:spPr>
            <a:xfrm>
              <a:off x="3827219" y="2817"/>
              <a:ext cx="1365275" cy="416242"/>
            </a:xfrm>
            <a:prstGeom prst="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ounded Rectangle 4"/>
            <p:cNvSpPr/>
            <p:nvPr/>
          </p:nvSpPr>
          <p:spPr>
            <a:xfrm>
              <a:off x="3922922" y="35499"/>
              <a:ext cx="1173867" cy="3756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Offer pharmacy advice to every patient during stay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7301051" y="3013459"/>
            <a:ext cx="1479048" cy="416242"/>
            <a:chOff x="3827219" y="2817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24" name="Rounded Rectangle 23"/>
            <p:cNvSpPr/>
            <p:nvPr/>
          </p:nvSpPr>
          <p:spPr>
            <a:xfrm>
              <a:off x="3827219" y="2817"/>
              <a:ext cx="1365275" cy="416242"/>
            </a:xfrm>
            <a:prstGeom prst="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ounded Rectangle 4"/>
            <p:cNvSpPr/>
            <p:nvPr/>
          </p:nvSpPr>
          <p:spPr>
            <a:xfrm>
              <a:off x="3922922" y="35499"/>
              <a:ext cx="1173867" cy="3756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Ensure daily 1:1 time with named nurse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292930" y="4565269"/>
            <a:ext cx="1479048" cy="416242"/>
            <a:chOff x="3827219" y="2817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30" name="Rounded Rectangle 29"/>
            <p:cNvSpPr/>
            <p:nvPr/>
          </p:nvSpPr>
          <p:spPr>
            <a:xfrm>
              <a:off x="3827219" y="2817"/>
              <a:ext cx="1365275" cy="416242"/>
            </a:xfrm>
            <a:prstGeom prst="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Rounded Rectangle 4"/>
            <p:cNvSpPr/>
            <p:nvPr/>
          </p:nvSpPr>
          <p:spPr>
            <a:xfrm>
              <a:off x="3922922" y="35499"/>
              <a:ext cx="1173867" cy="3756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Change concept of large MDT ward round meetings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7301051" y="4073576"/>
            <a:ext cx="1479048" cy="416242"/>
            <a:chOff x="3827219" y="2817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33" name="Rounded Rectangle 32"/>
            <p:cNvSpPr/>
            <p:nvPr/>
          </p:nvSpPr>
          <p:spPr>
            <a:xfrm>
              <a:off x="3827219" y="2817"/>
              <a:ext cx="1365275" cy="416242"/>
            </a:xfrm>
            <a:prstGeom prst="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Rounded Rectangle 4"/>
            <p:cNvSpPr/>
            <p:nvPr/>
          </p:nvSpPr>
          <p:spPr>
            <a:xfrm>
              <a:off x="3922922" y="35499"/>
              <a:ext cx="1173867" cy="3756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Train one staff member on each ward to use support skills</a:t>
              </a:r>
            </a:p>
          </p:txBody>
        </p:sp>
      </p:grpSp>
      <p:cxnSp>
        <p:nvCxnSpPr>
          <p:cNvPr id="36" name="Straight Connector 35"/>
          <p:cNvCxnSpPr/>
          <p:nvPr/>
        </p:nvCxnSpPr>
        <p:spPr>
          <a:xfrm>
            <a:off x="2185856" y="4073525"/>
            <a:ext cx="510778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7301051" y="5628939"/>
            <a:ext cx="1479048" cy="416242"/>
            <a:chOff x="3827219" y="2817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39" name="Rounded Rectangle 38"/>
            <p:cNvSpPr/>
            <p:nvPr/>
          </p:nvSpPr>
          <p:spPr>
            <a:xfrm>
              <a:off x="3827219" y="2817"/>
              <a:ext cx="1365275" cy="416242"/>
            </a:xfrm>
            <a:prstGeom prst="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Rounded Rectangle 4"/>
            <p:cNvSpPr/>
            <p:nvPr/>
          </p:nvSpPr>
          <p:spPr>
            <a:xfrm>
              <a:off x="3922922" y="35499"/>
              <a:ext cx="1173867" cy="3756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To change OT programme content</a:t>
              </a:r>
            </a:p>
          </p:txBody>
        </p:sp>
      </p:grpSp>
      <p:sp>
        <p:nvSpPr>
          <p:cNvPr id="41" name="Rounded Rectangle 40"/>
          <p:cNvSpPr/>
          <p:nvPr/>
        </p:nvSpPr>
        <p:spPr>
          <a:xfrm>
            <a:off x="975123" y="188915"/>
            <a:ext cx="7955756" cy="873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912" tIns="45456" rIns="90912" bIns="45456" anchor="ctr"/>
          <a:lstStyle/>
          <a:p>
            <a:pPr algn="ctr">
              <a:defRPr/>
            </a:pPr>
            <a:r>
              <a:rPr lang="en-GB" sz="2800" dirty="0">
                <a:solidFill>
                  <a:prstClr val="white"/>
                </a:solidFill>
              </a:rPr>
              <a:t>Improving quality of care on an inpatient female psychiatric ward</a:t>
            </a:r>
          </a:p>
        </p:txBody>
      </p:sp>
    </p:spTree>
    <p:extLst>
      <p:ext uri="{BB962C8B-B14F-4D97-AF65-F5344CB8AC3E}">
        <p14:creationId xmlns:p14="http://schemas.microsoft.com/office/powerpoint/2010/main" val="389477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613"/>
            <a:ext cx="9906000" cy="677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4995" name="Picture 4" descr="Patient Safety First logo">
            <a:hlinkClick r:id="rId3" tooltip="Link to Homepag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37" y="95250"/>
            <a:ext cx="1762786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14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1269</Words>
  <Application>Microsoft Office PowerPoint</Application>
  <PresentationFormat>A4 Paper (210x297 mm)</PresentationFormat>
  <Paragraphs>170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Office Theme</vt:lpstr>
      <vt:lpstr>Blank Presentation</vt:lpstr>
      <vt:lpstr>Default Design</vt:lpstr>
      <vt:lpstr>1_Blank Presentation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East London NHS Foundation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Amar Shah</dc:creator>
  <cp:lastModifiedBy>Emily Clinton</cp:lastModifiedBy>
  <cp:revision>9</cp:revision>
  <dcterms:created xsi:type="dcterms:W3CDTF">2014-04-23T07:46:30Z</dcterms:created>
  <dcterms:modified xsi:type="dcterms:W3CDTF">2017-02-17T14:33:25Z</dcterms:modified>
</cp:coreProperties>
</file>